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Catamaran"/>
      <p:regular r:id="rId56"/>
      <p:bold r:id="rId57"/>
    </p:embeddedFon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Proxima Nova Semibold"/>
      <p:regular r:id="rId66"/>
      <p:bold r:id="rId67"/>
      <p:boldItalic r:id="rId68"/>
    </p:embeddedFont>
    <p:embeddedFont>
      <p:font typeface="Darker Grotesque Medium"/>
      <p:regular r:id="rId69"/>
      <p:bold r:id="rId70"/>
    </p:embeddedFont>
    <p:embeddedFont>
      <p:font typeface="Amatic SC"/>
      <p:regular r:id="rId71"/>
      <p:bold r:id="rId72"/>
    </p:embeddedFont>
    <p:embeddedFont>
      <p:font typeface="Poppins"/>
      <p:regular r:id="rId73"/>
      <p:bold r:id="rId74"/>
      <p:italic r:id="rId75"/>
      <p:boldItalic r:id="rId76"/>
    </p:embeddedFont>
    <p:embeddedFont>
      <p:font typeface="Darker Grotesque"/>
      <p:regular r:id="rId77"/>
      <p:bold r:id="rId78"/>
    </p:embeddedFont>
    <p:embeddedFont>
      <p:font typeface="Darker Grotesque SemiBold"/>
      <p:regular r:id="rId79"/>
      <p:bold r:id="rId80"/>
    </p:embeddedFont>
    <p:embeddedFont>
      <p:font typeface="Poppins Black"/>
      <p:bold r:id="rId81"/>
      <p:boldItalic r:id="rId82"/>
    </p:embeddedFont>
    <p:embeddedFont>
      <p:font typeface="Darker Grotesque Black"/>
      <p:bold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652C7E-FBE9-4DA5-A00B-48B4B957B21A}">
  <a:tblStyle styleId="{2F652C7E-FBE9-4DA5-A00B-48B4B957B2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regular.fntdata"/><Relationship Id="rId83" Type="http://schemas.openxmlformats.org/officeDocument/2006/relationships/font" Target="fonts/DarkerGrotesqueBlack-bold.fntdata"/><Relationship Id="rId42" Type="http://schemas.openxmlformats.org/officeDocument/2006/relationships/slide" Target="slides/slide35.xml"/><Relationship Id="rId86" Type="http://schemas.openxmlformats.org/officeDocument/2006/relationships/font" Target="fonts/OpenSans-italic.fntdata"/><Relationship Id="rId41" Type="http://schemas.openxmlformats.org/officeDocument/2006/relationships/slide" Target="slides/slide34.xml"/><Relationship Id="rId85" Type="http://schemas.openxmlformats.org/officeDocument/2006/relationships/font" Target="fonts/OpenSans-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OpenSans-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arkerGrotesqueSemiBold-bold.fntdata"/><Relationship Id="rId82" Type="http://schemas.openxmlformats.org/officeDocument/2006/relationships/font" Target="fonts/PoppinsBlack-boldItalic.fntdata"/><Relationship Id="rId81" Type="http://schemas.openxmlformats.org/officeDocument/2006/relationships/font" Target="fonts/PoppinsBlack-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regular.fntdata"/><Relationship Id="rId72" Type="http://schemas.openxmlformats.org/officeDocument/2006/relationships/font" Target="fonts/AmaticSC-bold.fntdata"/><Relationship Id="rId31" Type="http://schemas.openxmlformats.org/officeDocument/2006/relationships/slide" Target="slides/slide24.xml"/><Relationship Id="rId75" Type="http://schemas.openxmlformats.org/officeDocument/2006/relationships/font" Target="fonts/Poppins-italic.fntdata"/><Relationship Id="rId30" Type="http://schemas.openxmlformats.org/officeDocument/2006/relationships/slide" Target="slides/slide23.xml"/><Relationship Id="rId74" Type="http://schemas.openxmlformats.org/officeDocument/2006/relationships/font" Target="fonts/Poppins-bold.fntdata"/><Relationship Id="rId33" Type="http://schemas.openxmlformats.org/officeDocument/2006/relationships/slide" Target="slides/slide26.xml"/><Relationship Id="rId77" Type="http://schemas.openxmlformats.org/officeDocument/2006/relationships/font" Target="fonts/DarkerGrotesque-regular.fntdata"/><Relationship Id="rId32" Type="http://schemas.openxmlformats.org/officeDocument/2006/relationships/slide" Target="slides/slide25.xml"/><Relationship Id="rId76" Type="http://schemas.openxmlformats.org/officeDocument/2006/relationships/font" Target="fonts/Poppins-boldItalic.fntdata"/><Relationship Id="rId35" Type="http://schemas.openxmlformats.org/officeDocument/2006/relationships/slide" Target="slides/slide28.xml"/><Relationship Id="rId79" Type="http://schemas.openxmlformats.org/officeDocument/2006/relationships/font" Target="fonts/DarkerGrotesqueSemiBold-regular.fntdata"/><Relationship Id="rId34" Type="http://schemas.openxmlformats.org/officeDocument/2006/relationships/slide" Target="slides/slide27.xml"/><Relationship Id="rId78" Type="http://schemas.openxmlformats.org/officeDocument/2006/relationships/font" Target="fonts/DarkerGrotesque-bold.fntdata"/><Relationship Id="rId71" Type="http://schemas.openxmlformats.org/officeDocument/2006/relationships/font" Target="fonts/AmaticSC-regular.fntdata"/><Relationship Id="rId70" Type="http://schemas.openxmlformats.org/officeDocument/2006/relationships/font" Target="fonts/DarkerGrotesque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5.xml"/><Relationship Id="rId66" Type="http://schemas.openxmlformats.org/officeDocument/2006/relationships/font" Target="fonts/ProximaNovaSemibold-regular.fntdata"/><Relationship Id="rId21" Type="http://schemas.openxmlformats.org/officeDocument/2006/relationships/slide" Target="slides/slide14.xml"/><Relationship Id="rId65" Type="http://schemas.openxmlformats.org/officeDocument/2006/relationships/font" Target="fonts/RobotoMedium-boldItalic.fntdata"/><Relationship Id="rId24" Type="http://schemas.openxmlformats.org/officeDocument/2006/relationships/slide" Target="slides/slide17.xml"/><Relationship Id="rId68" Type="http://schemas.openxmlformats.org/officeDocument/2006/relationships/font" Target="fonts/ProximaNovaSemibold-boldItalic.fntdata"/><Relationship Id="rId23" Type="http://schemas.openxmlformats.org/officeDocument/2006/relationships/slide" Target="slides/slide16.xml"/><Relationship Id="rId67" Type="http://schemas.openxmlformats.org/officeDocument/2006/relationships/font" Target="fonts/ProximaNovaSemibold-bold.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arkerGrotesque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Catamaran-bold.fntdata"/><Relationship Id="rId12" Type="http://schemas.openxmlformats.org/officeDocument/2006/relationships/slide" Target="slides/slide5.xml"/><Relationship Id="rId56" Type="http://schemas.openxmlformats.org/officeDocument/2006/relationships/font" Target="fonts/Catamaran-regular.fntdata"/><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79d57be5d8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9d57be5d8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2b396671e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c2b396671e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6e939831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6e939831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c603810509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c603810509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60381050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c60381050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60381050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60381050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603810509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603810509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c2b396671e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c2b396671e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79d57be5d8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79d57be5d8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b1403466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b1403466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2b396671e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c2b396671e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c4634428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c4634428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46eb17aa6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46eb17aa6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b36d793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b36d793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c603810509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c603810509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c60381050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c60381050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c2b396671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c2b396671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c60381050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c60381050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b140346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ab1403466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c603810509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c603810509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c6e939831d_0_15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c6e939831d_0_15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c6e939831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c6e939831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c718aa7c6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c718aa7c6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c6e939831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c6e939831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SLIDES_API96107660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SLIDES_API96107660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SLIDES_API9610766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SLIDES_API9610766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c6e939831d_0_8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c6e939831d_0_8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c6e939831d_0_8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c6e939831d_0_8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c6e939831d_0_8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c6e939831d_0_8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c6e939831d_0_8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c6e939831d_0_8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c6e939831d_0_1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c6e939831d_0_1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gc6e939831d_0_1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5" name="Google Shape;5035;gc6e939831d_0_1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c6e939831d_0_1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5" name="Google Shape;5205;gc6e939831d_0_1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c44b88515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c44b88515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c6e939831d_0_1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c6e939831d_0_1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8" name="Shape 5988"/>
        <p:cNvGrpSpPr/>
        <p:nvPr/>
      </p:nvGrpSpPr>
      <p:grpSpPr>
        <a:xfrm>
          <a:off x="0" y="0"/>
          <a:ext cx="0" cy="0"/>
          <a:chOff x="0" y="0"/>
          <a:chExt cx="0" cy="0"/>
        </a:xfrm>
      </p:grpSpPr>
      <p:sp>
        <p:nvSpPr>
          <p:cNvPr id="5989" name="Google Shape;5989;gc6e939831d_0_1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0" name="Google Shape;5990;gc6e939831d_0_1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2" name="Shape 6402"/>
        <p:cNvGrpSpPr/>
        <p:nvPr/>
      </p:nvGrpSpPr>
      <p:grpSpPr>
        <a:xfrm>
          <a:off x="0" y="0"/>
          <a:ext cx="0" cy="0"/>
          <a:chOff x="0" y="0"/>
          <a:chExt cx="0" cy="0"/>
        </a:xfrm>
      </p:grpSpPr>
      <p:sp>
        <p:nvSpPr>
          <p:cNvPr id="6403" name="Google Shape;6403;gc6e939831d_0_1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4" name="Google Shape;6404;gc6e939831d_0_1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3" name="Shape 6763"/>
        <p:cNvGrpSpPr/>
        <p:nvPr/>
      </p:nvGrpSpPr>
      <p:grpSpPr>
        <a:xfrm>
          <a:off x="0" y="0"/>
          <a:ext cx="0" cy="0"/>
          <a:chOff x="0" y="0"/>
          <a:chExt cx="0" cy="0"/>
        </a:xfrm>
      </p:grpSpPr>
      <p:sp>
        <p:nvSpPr>
          <p:cNvPr id="6764" name="Google Shape;6764;gc6e939831d_0_1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5" name="Google Shape;6765;gc6e939831d_0_1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3" name="Shape 7273"/>
        <p:cNvGrpSpPr/>
        <p:nvPr/>
      </p:nvGrpSpPr>
      <p:grpSpPr>
        <a:xfrm>
          <a:off x="0" y="0"/>
          <a:ext cx="0" cy="0"/>
          <a:chOff x="0" y="0"/>
          <a:chExt cx="0" cy="0"/>
        </a:xfrm>
      </p:grpSpPr>
      <p:sp>
        <p:nvSpPr>
          <p:cNvPr id="7274" name="Google Shape;7274;gc6e939831d_0_13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5" name="Google Shape;7275;gc6e939831d_0_13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3" name="Shape 7893"/>
        <p:cNvGrpSpPr/>
        <p:nvPr/>
      </p:nvGrpSpPr>
      <p:grpSpPr>
        <a:xfrm>
          <a:off x="0" y="0"/>
          <a:ext cx="0" cy="0"/>
          <a:chOff x="0" y="0"/>
          <a:chExt cx="0" cy="0"/>
        </a:xfrm>
      </p:grpSpPr>
      <p:sp>
        <p:nvSpPr>
          <p:cNvPr id="7894" name="Google Shape;7894;gc6e939831d_0_1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5" name="Google Shape;7895;gc6e939831d_0_1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7" name="Shape 8487"/>
        <p:cNvGrpSpPr/>
        <p:nvPr/>
      </p:nvGrpSpPr>
      <p:grpSpPr>
        <a:xfrm>
          <a:off x="0" y="0"/>
          <a:ext cx="0" cy="0"/>
          <a:chOff x="0" y="0"/>
          <a:chExt cx="0" cy="0"/>
        </a:xfrm>
      </p:grpSpPr>
      <p:sp>
        <p:nvSpPr>
          <p:cNvPr id="8488" name="Google Shape;8488;gc6e939831d_0_15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9" name="Google Shape;8489;gc6e939831d_0_15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8" name="Shape 8808"/>
        <p:cNvGrpSpPr/>
        <p:nvPr/>
      </p:nvGrpSpPr>
      <p:grpSpPr>
        <a:xfrm>
          <a:off x="0" y="0"/>
          <a:ext cx="0" cy="0"/>
          <a:chOff x="0" y="0"/>
          <a:chExt cx="0" cy="0"/>
        </a:xfrm>
      </p:grpSpPr>
      <p:sp>
        <p:nvSpPr>
          <p:cNvPr id="8809" name="Google Shape;8809;gc6e939831d_0_15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0" name="Google Shape;8810;gc6e939831d_0_1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3" name="Shape 9113"/>
        <p:cNvGrpSpPr/>
        <p:nvPr/>
      </p:nvGrpSpPr>
      <p:grpSpPr>
        <a:xfrm>
          <a:off x="0" y="0"/>
          <a:ext cx="0" cy="0"/>
          <a:chOff x="0" y="0"/>
          <a:chExt cx="0" cy="0"/>
        </a:xfrm>
      </p:grpSpPr>
      <p:sp>
        <p:nvSpPr>
          <p:cNvPr id="9114" name="Google Shape;9114;gc6e939831d_0_15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5" name="Google Shape;9115;gc6e939831d_0_15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b36d79322_0_19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b36d79322_0_19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ab1403466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ab1403466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2b396671e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c2b396671e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2b396671e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2b396671e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2b396671e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2b396671e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4749" y="1188185"/>
            <a:ext cx="6294900" cy="236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424600" y="3529920"/>
            <a:ext cx="6294900" cy="479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flipH="1">
            <a:off x="8870070" y="3942929"/>
            <a:ext cx="1104042" cy="1142152"/>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7722973" y="-21111"/>
            <a:ext cx="1425232" cy="2836799"/>
            <a:chOff x="8080916" y="984758"/>
            <a:chExt cx="1113898" cy="2217116"/>
          </a:xfrm>
        </p:grpSpPr>
        <p:sp>
          <p:nvSpPr>
            <p:cNvPr id="13" name="Google Shape;13;p2"/>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flipH="1" rot="10800000">
            <a:off x="1430827" y="4589705"/>
            <a:ext cx="569845" cy="569845"/>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rot="5400000">
            <a:off x="-5068" y="-165684"/>
            <a:ext cx="1426226" cy="1425180"/>
            <a:chOff x="6062500" y="-2559918"/>
            <a:chExt cx="684928" cy="684426"/>
          </a:xfrm>
        </p:grpSpPr>
        <p:sp>
          <p:nvSpPr>
            <p:cNvPr id="20" name="Google Shape;20;p2"/>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rot="10800000">
            <a:off x="7419799" y="42983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7718228" y="4618231"/>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8498497" y="2934165"/>
            <a:ext cx="1704111" cy="2217118"/>
          </a:xfrm>
          <a:custGeom>
            <a:rect b="b" l="l" r="r" t="t"/>
            <a:pathLst>
              <a:path extrusionOk="0" h="13497" w="10374">
                <a:moveTo>
                  <a:pt x="1" y="1"/>
                </a:moveTo>
                <a:lnTo>
                  <a:pt x="1" y="5215"/>
                </a:lnTo>
                <a:lnTo>
                  <a:pt x="2086" y="7300"/>
                </a:lnTo>
                <a:cubicBezTo>
                  <a:pt x="2726" y="6605"/>
                  <a:pt x="3593" y="6142"/>
                  <a:pt x="4635" y="6142"/>
                </a:cubicBezTo>
                <a:cubicBezTo>
                  <a:pt x="6550" y="6142"/>
                  <a:pt x="8112" y="7704"/>
                  <a:pt x="8112" y="9618"/>
                </a:cubicBezTo>
                <a:cubicBezTo>
                  <a:pt x="8112" y="11527"/>
                  <a:pt x="6550" y="13094"/>
                  <a:pt x="4635" y="13094"/>
                </a:cubicBezTo>
                <a:cubicBezTo>
                  <a:pt x="3189" y="13094"/>
                  <a:pt x="1915" y="12167"/>
                  <a:pt x="1391" y="10892"/>
                </a:cubicBezTo>
                <a:lnTo>
                  <a:pt x="1" y="10892"/>
                </a:lnTo>
                <a:lnTo>
                  <a:pt x="1" y="13497"/>
                </a:lnTo>
                <a:lnTo>
                  <a:pt x="8343" y="13497"/>
                </a:lnTo>
                <a:cubicBezTo>
                  <a:pt x="8343" y="11587"/>
                  <a:pt x="9154" y="9905"/>
                  <a:pt x="10373" y="8691"/>
                </a:cubicBezTo>
                <a:lnTo>
                  <a:pt x="9850" y="8227"/>
                </a:lnTo>
                <a:lnTo>
                  <a:pt x="16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8241912" y="4361646"/>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rot="-5400000">
            <a:off x="-19493" y="3672463"/>
            <a:ext cx="1493198" cy="1493381"/>
            <a:chOff x="8228199" y="-11925"/>
            <a:chExt cx="915791" cy="915791"/>
          </a:xfrm>
        </p:grpSpPr>
        <p:sp>
          <p:nvSpPr>
            <p:cNvPr id="28" name="Google Shape;28;p2"/>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rot="10800000">
            <a:off x="3722689" y="4554196"/>
            <a:ext cx="2142707" cy="905695"/>
            <a:chOff x="3834318" y="-10041"/>
            <a:chExt cx="1846366" cy="780435"/>
          </a:xfrm>
        </p:grpSpPr>
        <p:sp>
          <p:nvSpPr>
            <p:cNvPr id="31" name="Google Shape;31;p2"/>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rot="5400000">
            <a:off x="-440961" y="2293458"/>
            <a:ext cx="1322559" cy="440637"/>
            <a:chOff x="5977976" y="1238193"/>
            <a:chExt cx="1968973" cy="656003"/>
          </a:xfrm>
        </p:grpSpPr>
        <p:sp>
          <p:nvSpPr>
            <p:cNvPr id="35" name="Google Shape;35;p2"/>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rot="10800000">
            <a:off x="5685318" y="-4630"/>
            <a:ext cx="1322559" cy="440637"/>
            <a:chOff x="5977976" y="1238193"/>
            <a:chExt cx="1968973" cy="656003"/>
          </a:xfrm>
        </p:grpSpPr>
        <p:sp>
          <p:nvSpPr>
            <p:cNvPr id="39" name="Google Shape;39;p2"/>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2"/>
          <p:cNvSpPr/>
          <p:nvPr/>
        </p:nvSpPr>
        <p:spPr>
          <a:xfrm rot="10800000">
            <a:off x="1127724" y="16320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7010699" y="9582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2"/>
          <p:cNvGrpSpPr/>
          <p:nvPr/>
        </p:nvGrpSpPr>
        <p:grpSpPr>
          <a:xfrm rot="-5400000">
            <a:off x="3243672" y="-837315"/>
            <a:ext cx="926701" cy="1841715"/>
            <a:chOff x="8452324" y="1355509"/>
            <a:chExt cx="742489" cy="1475615"/>
          </a:xfrm>
        </p:grpSpPr>
        <p:sp>
          <p:nvSpPr>
            <p:cNvPr id="45" name="Google Shape;45;p2"/>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rot="10800000">
            <a:off x="3314299" y="44474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5" name="Shape 225"/>
        <p:cNvGrpSpPr/>
        <p:nvPr/>
      </p:nvGrpSpPr>
      <p:grpSpPr>
        <a:xfrm>
          <a:off x="0" y="0"/>
          <a:ext cx="0" cy="0"/>
          <a:chOff x="0" y="0"/>
          <a:chExt cx="0" cy="0"/>
        </a:xfrm>
      </p:grpSpPr>
      <p:sp>
        <p:nvSpPr>
          <p:cNvPr id="226" name="Google Shape;226;p11"/>
          <p:cNvSpPr txBox="1"/>
          <p:nvPr>
            <p:ph idx="1" type="subTitle"/>
          </p:nvPr>
        </p:nvSpPr>
        <p:spPr>
          <a:xfrm>
            <a:off x="1426025" y="3425875"/>
            <a:ext cx="62922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2pPr>
            <a:lvl3pPr lvl="2"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3pPr>
            <a:lvl4pPr lvl="3"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4pPr>
            <a:lvl5pPr lvl="4"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5pPr>
            <a:lvl6pPr lvl="5"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6pPr>
            <a:lvl7pPr lvl="6"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7pPr>
            <a:lvl8pPr lvl="7"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8pPr>
            <a:lvl9pPr lvl="8" rtl="0" algn="ctr">
              <a:spcBef>
                <a:spcPts val="1600"/>
              </a:spcBef>
              <a:spcAft>
                <a:spcPts val="1600"/>
              </a:spcAft>
              <a:buNone/>
              <a:defRPr sz="2000">
                <a:solidFill>
                  <a:schemeClr val="dk1"/>
                </a:solidFill>
                <a:latin typeface="Darker Grotesque Medium"/>
                <a:ea typeface="Darker Grotesque Medium"/>
                <a:cs typeface="Darker Grotesque Medium"/>
                <a:sym typeface="Darker Grotesque Medium"/>
              </a:defRPr>
            </a:lvl9pPr>
          </a:lstStyle>
          <a:p/>
        </p:txBody>
      </p:sp>
      <p:sp>
        <p:nvSpPr>
          <p:cNvPr id="227" name="Google Shape;227;p11"/>
          <p:cNvSpPr txBox="1"/>
          <p:nvPr>
            <p:ph hasCustomPrompt="1" type="title"/>
          </p:nvPr>
        </p:nvSpPr>
        <p:spPr>
          <a:xfrm>
            <a:off x="713225" y="1410925"/>
            <a:ext cx="77178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12000"/>
              <a:buNone/>
              <a:defRPr sz="99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grpSp>
        <p:nvGrpSpPr>
          <p:cNvPr id="228" name="Google Shape;228;p11"/>
          <p:cNvGrpSpPr/>
          <p:nvPr/>
        </p:nvGrpSpPr>
        <p:grpSpPr>
          <a:xfrm>
            <a:off x="5740351" y="-11924"/>
            <a:ext cx="2536154" cy="1267639"/>
            <a:chOff x="7311775" y="-11925"/>
            <a:chExt cx="1832216" cy="915791"/>
          </a:xfrm>
        </p:grpSpPr>
        <p:sp>
          <p:nvSpPr>
            <p:cNvPr id="229" name="Google Shape;229;p1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0" y="3652281"/>
            <a:ext cx="2229159" cy="2165353"/>
            <a:chOff x="0" y="4282001"/>
            <a:chExt cx="1244645" cy="1209086"/>
          </a:xfrm>
        </p:grpSpPr>
        <p:sp>
          <p:nvSpPr>
            <p:cNvPr id="233" name="Google Shape;233;p11"/>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1"/>
          <p:cNvGrpSpPr/>
          <p:nvPr/>
        </p:nvGrpSpPr>
        <p:grpSpPr>
          <a:xfrm flipH="1">
            <a:off x="8431022" y="-11929"/>
            <a:ext cx="865530" cy="1732981"/>
            <a:chOff x="-66206" y="1406331"/>
            <a:chExt cx="277236" cy="555069"/>
          </a:xfrm>
        </p:grpSpPr>
        <p:sp>
          <p:nvSpPr>
            <p:cNvPr id="237" name="Google Shape;237;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1"/>
          <p:cNvSpPr/>
          <p:nvPr/>
        </p:nvSpPr>
        <p:spPr>
          <a:xfrm flipH="1" rot="10800000">
            <a:off x="7001277" y="3311031"/>
            <a:ext cx="2142169" cy="2123749"/>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1"/>
          <p:cNvGrpSpPr/>
          <p:nvPr/>
        </p:nvGrpSpPr>
        <p:grpSpPr>
          <a:xfrm flipH="1" rot="5400000">
            <a:off x="4846681" y="4320972"/>
            <a:ext cx="547957" cy="1097094"/>
            <a:chOff x="-66206" y="1406331"/>
            <a:chExt cx="277236" cy="555069"/>
          </a:xfrm>
        </p:grpSpPr>
        <p:sp>
          <p:nvSpPr>
            <p:cNvPr id="241" name="Google Shape;241;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1" y="-1433135"/>
            <a:ext cx="1812381" cy="2860090"/>
            <a:chOff x="-1" y="-1433135"/>
            <a:chExt cx="1812381" cy="2860090"/>
          </a:xfrm>
        </p:grpSpPr>
        <p:grpSp>
          <p:nvGrpSpPr>
            <p:cNvPr id="244" name="Google Shape;244;p11"/>
            <p:cNvGrpSpPr/>
            <p:nvPr/>
          </p:nvGrpSpPr>
          <p:grpSpPr>
            <a:xfrm flipH="1" rot="-5400000">
              <a:off x="-715179" y="-717957"/>
              <a:ext cx="2860090" cy="1429734"/>
              <a:chOff x="7311775" y="-11925"/>
              <a:chExt cx="1832216" cy="915791"/>
            </a:xfrm>
          </p:grpSpPr>
          <p:sp>
            <p:nvSpPr>
              <p:cNvPr id="245" name="Google Shape;245;p1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1"/>
            <p:cNvSpPr/>
            <p:nvPr/>
          </p:nvSpPr>
          <p:spPr>
            <a:xfrm flipH="1" rot="-8100000">
              <a:off x="1150095" y="108658"/>
              <a:ext cx="548944" cy="547956"/>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rot="-5400000">
              <a:off x="409451" y="277324"/>
              <a:ext cx="740475" cy="74057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flipH="1" rot="-5400000">
            <a:off x="3165056" y="-274578"/>
            <a:ext cx="547957" cy="1097094"/>
            <a:chOff x="-66206" y="1406331"/>
            <a:chExt cx="277236" cy="555069"/>
          </a:xfrm>
        </p:grpSpPr>
        <p:sp>
          <p:nvSpPr>
            <p:cNvPr id="250" name="Google Shape;250;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2"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_1_2">
    <p:spTree>
      <p:nvGrpSpPr>
        <p:cNvPr id="253" name="Shape 253"/>
        <p:cNvGrpSpPr/>
        <p:nvPr/>
      </p:nvGrpSpPr>
      <p:grpSpPr>
        <a:xfrm>
          <a:off x="0" y="0"/>
          <a:ext cx="0" cy="0"/>
          <a:chOff x="0" y="0"/>
          <a:chExt cx="0" cy="0"/>
        </a:xfrm>
      </p:grpSpPr>
      <p:sp>
        <p:nvSpPr>
          <p:cNvPr id="254" name="Google Shape;254;p13"/>
          <p:cNvSpPr txBox="1"/>
          <p:nvPr>
            <p:ph idx="1" type="subTitle"/>
          </p:nvPr>
        </p:nvSpPr>
        <p:spPr>
          <a:xfrm>
            <a:off x="1502225" y="2577247"/>
            <a:ext cx="29343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5" name="Google Shape;255;p13"/>
          <p:cNvSpPr txBox="1"/>
          <p:nvPr>
            <p:ph idx="2" type="subTitle"/>
          </p:nvPr>
        </p:nvSpPr>
        <p:spPr>
          <a:xfrm>
            <a:off x="1502225" y="2940355"/>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56" name="Google Shape;256;p13"/>
          <p:cNvSpPr txBox="1"/>
          <p:nvPr>
            <p:ph idx="3" type="subTitle"/>
          </p:nvPr>
        </p:nvSpPr>
        <p:spPr>
          <a:xfrm>
            <a:off x="1502225" y="37570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7" name="Google Shape;257;p13"/>
          <p:cNvSpPr txBox="1"/>
          <p:nvPr>
            <p:ph idx="4" type="subTitle"/>
          </p:nvPr>
        </p:nvSpPr>
        <p:spPr>
          <a:xfrm>
            <a:off x="1502225" y="4117722"/>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58" name="Google Shape;258;p13"/>
          <p:cNvSpPr txBox="1"/>
          <p:nvPr>
            <p:ph idx="5" type="subTitle"/>
          </p:nvPr>
        </p:nvSpPr>
        <p:spPr>
          <a:xfrm>
            <a:off x="5335886" y="37570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9" name="Google Shape;259;p13"/>
          <p:cNvSpPr txBox="1"/>
          <p:nvPr>
            <p:ph idx="6" type="subTitle"/>
          </p:nvPr>
        </p:nvSpPr>
        <p:spPr>
          <a:xfrm>
            <a:off x="5335886" y="4117722"/>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0" name="Google Shape;260;p13"/>
          <p:cNvSpPr txBox="1"/>
          <p:nvPr>
            <p:ph idx="7" type="subTitle"/>
          </p:nvPr>
        </p:nvSpPr>
        <p:spPr>
          <a:xfrm>
            <a:off x="5335886" y="13974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1" name="Google Shape;261;p13"/>
          <p:cNvSpPr txBox="1"/>
          <p:nvPr>
            <p:ph idx="8" type="subTitle"/>
          </p:nvPr>
        </p:nvSpPr>
        <p:spPr>
          <a:xfrm>
            <a:off x="5335886" y="1762988"/>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2" name="Google Shape;262;p13"/>
          <p:cNvSpPr txBox="1"/>
          <p:nvPr>
            <p:ph idx="9" type="subTitle"/>
          </p:nvPr>
        </p:nvSpPr>
        <p:spPr>
          <a:xfrm>
            <a:off x="5335886" y="25772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3" name="Google Shape;263;p13"/>
          <p:cNvSpPr txBox="1"/>
          <p:nvPr>
            <p:ph idx="13" type="subTitle"/>
          </p:nvPr>
        </p:nvSpPr>
        <p:spPr>
          <a:xfrm>
            <a:off x="5335886" y="2940355"/>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4" name="Google Shape;264;p13"/>
          <p:cNvSpPr txBox="1"/>
          <p:nvPr>
            <p:ph idx="14" type="subTitle"/>
          </p:nvPr>
        </p:nvSpPr>
        <p:spPr>
          <a:xfrm>
            <a:off x="1502225" y="1397447"/>
            <a:ext cx="29343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5" name="Google Shape;265;p13"/>
          <p:cNvSpPr txBox="1"/>
          <p:nvPr>
            <p:ph idx="15" type="subTitle"/>
          </p:nvPr>
        </p:nvSpPr>
        <p:spPr>
          <a:xfrm>
            <a:off x="1502225" y="1762988"/>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6" name="Google Shape;266;p1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267" name="Google Shape;267;p13"/>
          <p:cNvSpPr txBox="1"/>
          <p:nvPr>
            <p:ph hasCustomPrompt="1" idx="16" type="title"/>
          </p:nvPr>
        </p:nvSpPr>
        <p:spPr>
          <a:xfrm>
            <a:off x="4359998" y="1198973"/>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68" name="Google Shape;268;p13"/>
          <p:cNvSpPr txBox="1"/>
          <p:nvPr>
            <p:ph hasCustomPrompt="1" idx="17" type="title"/>
          </p:nvPr>
        </p:nvSpPr>
        <p:spPr>
          <a:xfrm>
            <a:off x="4359998" y="2387260"/>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69" name="Google Shape;269;p13"/>
          <p:cNvSpPr txBox="1"/>
          <p:nvPr>
            <p:ph hasCustomPrompt="1" idx="18" type="title"/>
          </p:nvPr>
        </p:nvSpPr>
        <p:spPr>
          <a:xfrm>
            <a:off x="4359998" y="357554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0" name="Google Shape;270;p13"/>
          <p:cNvSpPr txBox="1"/>
          <p:nvPr>
            <p:ph hasCustomPrompt="1" idx="19" type="title"/>
          </p:nvPr>
        </p:nvSpPr>
        <p:spPr>
          <a:xfrm>
            <a:off x="560823" y="1198973"/>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1" name="Google Shape;271;p13"/>
          <p:cNvSpPr txBox="1"/>
          <p:nvPr>
            <p:ph hasCustomPrompt="1" idx="20" type="title"/>
          </p:nvPr>
        </p:nvSpPr>
        <p:spPr>
          <a:xfrm>
            <a:off x="560823" y="2387260"/>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2" name="Google Shape;272;p13"/>
          <p:cNvSpPr txBox="1"/>
          <p:nvPr>
            <p:ph hasCustomPrompt="1" idx="21" type="title"/>
          </p:nvPr>
        </p:nvSpPr>
        <p:spPr>
          <a:xfrm>
            <a:off x="560823" y="357554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grpSp>
        <p:nvGrpSpPr>
          <p:cNvPr id="273" name="Google Shape;273;p13"/>
          <p:cNvGrpSpPr/>
          <p:nvPr/>
        </p:nvGrpSpPr>
        <p:grpSpPr>
          <a:xfrm>
            <a:off x="8280678" y="4857373"/>
            <a:ext cx="895292" cy="298285"/>
            <a:chOff x="5977976" y="1238193"/>
            <a:chExt cx="1968973" cy="656003"/>
          </a:xfrm>
        </p:grpSpPr>
        <p:sp>
          <p:nvSpPr>
            <p:cNvPr id="274" name="Google Shape;274;p13"/>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3"/>
          <p:cNvGrpSpPr/>
          <p:nvPr/>
        </p:nvGrpSpPr>
        <p:grpSpPr>
          <a:xfrm rot="10800000">
            <a:off x="-52621" y="-3660"/>
            <a:ext cx="1548007" cy="515684"/>
            <a:chOff x="5977976" y="1238193"/>
            <a:chExt cx="1968973" cy="656003"/>
          </a:xfrm>
        </p:grpSpPr>
        <p:sp>
          <p:nvSpPr>
            <p:cNvPr id="278" name="Google Shape;278;p13"/>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3"/>
          <p:cNvGrpSpPr/>
          <p:nvPr/>
        </p:nvGrpSpPr>
        <p:grpSpPr>
          <a:xfrm>
            <a:off x="-51293" y="947012"/>
            <a:ext cx="186688" cy="373785"/>
            <a:chOff x="-51293" y="947012"/>
            <a:chExt cx="186688" cy="373785"/>
          </a:xfrm>
        </p:grpSpPr>
        <p:sp>
          <p:nvSpPr>
            <p:cNvPr id="282" name="Google Shape;282;p1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3"/>
          <p:cNvGrpSpPr/>
          <p:nvPr/>
        </p:nvGrpSpPr>
        <p:grpSpPr>
          <a:xfrm flipH="1" rot="5400000">
            <a:off x="-533300" y="3881573"/>
            <a:ext cx="1253980" cy="1266469"/>
            <a:chOff x="-38513" y="3757475"/>
            <a:chExt cx="1430505" cy="1444752"/>
          </a:xfrm>
        </p:grpSpPr>
        <p:sp>
          <p:nvSpPr>
            <p:cNvPr id="285" name="Google Shape;285;p13"/>
            <p:cNvSpPr/>
            <p:nvPr/>
          </p:nvSpPr>
          <p:spPr>
            <a:xfrm>
              <a:off x="-38513" y="3757475"/>
              <a:ext cx="530938" cy="144475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256339" y="4288156"/>
              <a:ext cx="1135653" cy="914068"/>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3"/>
          <p:cNvGrpSpPr/>
          <p:nvPr/>
        </p:nvGrpSpPr>
        <p:grpSpPr>
          <a:xfrm>
            <a:off x="7705406" y="-252262"/>
            <a:ext cx="1451244" cy="1451244"/>
            <a:chOff x="8008354" y="0"/>
            <a:chExt cx="1135647" cy="1135647"/>
          </a:xfrm>
        </p:grpSpPr>
        <p:sp>
          <p:nvSpPr>
            <p:cNvPr id="288" name="Google Shape;288;p13"/>
            <p:cNvSpPr/>
            <p:nvPr/>
          </p:nvSpPr>
          <p:spPr>
            <a:xfrm rot="5400000">
              <a:off x="8008354" y="0"/>
              <a:ext cx="1135647" cy="1135647"/>
            </a:xfrm>
            <a:custGeom>
              <a:rect b="b" l="l" r="r" t="t"/>
              <a:pathLst>
                <a:path extrusionOk="0" h="5734" w="5734">
                  <a:moveTo>
                    <a:pt x="1" y="1"/>
                  </a:moveTo>
                  <a:lnTo>
                    <a:pt x="1" y="5734"/>
                  </a:lnTo>
                  <a:lnTo>
                    <a:pt x="5734"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rot="5400000">
              <a:off x="8304354" y="345674"/>
              <a:ext cx="573963" cy="573963"/>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90" name="Shape 290"/>
        <p:cNvGrpSpPr/>
        <p:nvPr/>
      </p:nvGrpSpPr>
      <p:grpSpPr>
        <a:xfrm>
          <a:off x="0" y="0"/>
          <a:ext cx="0" cy="0"/>
          <a:chOff x="0" y="0"/>
          <a:chExt cx="0" cy="0"/>
        </a:xfrm>
      </p:grpSpPr>
      <p:grpSp>
        <p:nvGrpSpPr>
          <p:cNvPr id="291" name="Google Shape;291;p14"/>
          <p:cNvGrpSpPr/>
          <p:nvPr/>
        </p:nvGrpSpPr>
        <p:grpSpPr>
          <a:xfrm>
            <a:off x="7135988" y="0"/>
            <a:ext cx="2143677" cy="2964769"/>
            <a:chOff x="5977976" y="0"/>
            <a:chExt cx="3191421" cy="4413829"/>
          </a:xfrm>
        </p:grpSpPr>
        <p:sp>
          <p:nvSpPr>
            <p:cNvPr id="292" name="Google Shape;292;p14"/>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flipH="1">
              <a:off x="7856179" y="3044877"/>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4"/>
          <p:cNvGrpSpPr/>
          <p:nvPr/>
        </p:nvGrpSpPr>
        <p:grpSpPr>
          <a:xfrm rot="5400000">
            <a:off x="6460936" y="2418733"/>
            <a:ext cx="2194806" cy="3286606"/>
            <a:chOff x="6949850" y="2434425"/>
            <a:chExt cx="332950" cy="498575"/>
          </a:xfrm>
        </p:grpSpPr>
        <p:sp>
          <p:nvSpPr>
            <p:cNvPr id="299" name="Google Shape;299;p14"/>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7119900"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4"/>
          <p:cNvGrpSpPr/>
          <p:nvPr/>
        </p:nvGrpSpPr>
        <p:grpSpPr>
          <a:xfrm rot="10800000">
            <a:off x="-21078" y="7"/>
            <a:ext cx="907349" cy="1503926"/>
            <a:chOff x="6250996" y="2163558"/>
            <a:chExt cx="1165809" cy="1932322"/>
          </a:xfrm>
        </p:grpSpPr>
        <p:sp>
          <p:nvSpPr>
            <p:cNvPr id="308" name="Google Shape;308;p14"/>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4"/>
          <p:cNvSpPr txBox="1"/>
          <p:nvPr>
            <p:ph type="title"/>
          </p:nvPr>
        </p:nvSpPr>
        <p:spPr>
          <a:xfrm>
            <a:off x="637025" y="1276225"/>
            <a:ext cx="5642700" cy="23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3600">
                <a:solidFill>
                  <a:srgbClr val="4440A3"/>
                </a:solidFill>
                <a:latin typeface="Darker Grotesque Medium"/>
                <a:ea typeface="Darker Grotesque Medium"/>
                <a:cs typeface="Darker Grotesque Medium"/>
                <a:sym typeface="Darker Grotesque Medium"/>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312" name="Google Shape;312;p14"/>
          <p:cNvSpPr txBox="1"/>
          <p:nvPr>
            <p:ph idx="2" type="title"/>
          </p:nvPr>
        </p:nvSpPr>
        <p:spPr>
          <a:xfrm>
            <a:off x="637025" y="3860675"/>
            <a:ext cx="3132000" cy="540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Darker Grotesque Medium"/>
              <a:buNone/>
              <a:defRPr b="1" sz="2000">
                <a:solidFill>
                  <a:srgbClr val="4440A3"/>
                </a:solidFill>
                <a:latin typeface="Poppins"/>
                <a:ea typeface="Poppins"/>
                <a:cs typeface="Poppins"/>
                <a:sym typeface="Poppins"/>
              </a:defRPr>
            </a:lvl1pPr>
            <a:lvl2pPr lvl="1" rtl="0">
              <a:lnSpc>
                <a:spcPct val="100000"/>
              </a:lnSpc>
              <a:spcBef>
                <a:spcPts val="1600"/>
              </a:spcBef>
              <a:spcAft>
                <a:spcPts val="0"/>
              </a:spcAft>
              <a:buSzPts val="1400"/>
              <a:buFont typeface="Darker Grotesque Medium"/>
              <a:buNone/>
              <a:defRPr sz="1400">
                <a:latin typeface="Darker Grotesque Medium"/>
                <a:ea typeface="Darker Grotesque Medium"/>
                <a:cs typeface="Darker Grotesque Medium"/>
                <a:sym typeface="Darker Grotesque Medium"/>
              </a:defRPr>
            </a:lvl2pPr>
            <a:lvl3pPr lvl="2"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3pPr>
            <a:lvl4pPr lvl="3"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4pPr>
            <a:lvl5pPr lvl="4"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5pPr>
            <a:lvl6pPr lvl="5"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6pPr>
            <a:lvl7pPr lvl="6"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7pPr>
            <a:lvl8pPr lvl="7"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8pPr>
            <a:lvl9pPr lvl="8"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APTION_ONLY_1">
    <p:spTree>
      <p:nvGrpSpPr>
        <p:cNvPr id="313" name="Shape 313"/>
        <p:cNvGrpSpPr/>
        <p:nvPr/>
      </p:nvGrpSpPr>
      <p:grpSpPr>
        <a:xfrm>
          <a:off x="0" y="0"/>
          <a:ext cx="0" cy="0"/>
          <a:chOff x="0" y="0"/>
          <a:chExt cx="0" cy="0"/>
        </a:xfrm>
      </p:grpSpPr>
      <p:grpSp>
        <p:nvGrpSpPr>
          <p:cNvPr id="314" name="Google Shape;314;p15"/>
          <p:cNvGrpSpPr/>
          <p:nvPr/>
        </p:nvGrpSpPr>
        <p:grpSpPr>
          <a:xfrm>
            <a:off x="-20883" y="3869778"/>
            <a:ext cx="1426054" cy="1426010"/>
            <a:chOff x="6" y="13819"/>
            <a:chExt cx="717295" cy="717309"/>
          </a:xfrm>
        </p:grpSpPr>
        <p:sp>
          <p:nvSpPr>
            <p:cNvPr id="315" name="Google Shape;315;p15"/>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rot="-5400000">
              <a:off x="209912"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5"/>
          <p:cNvGrpSpPr/>
          <p:nvPr/>
        </p:nvGrpSpPr>
        <p:grpSpPr>
          <a:xfrm flipH="1" rot="10800000">
            <a:off x="7738239" y="-146011"/>
            <a:ext cx="1426021" cy="1425111"/>
            <a:chOff x="8459075" y="3790082"/>
            <a:chExt cx="684928" cy="684426"/>
          </a:xfrm>
        </p:grpSpPr>
        <p:sp>
          <p:nvSpPr>
            <p:cNvPr id="318" name="Google Shape;318;p15"/>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5"/>
          <p:cNvGrpSpPr/>
          <p:nvPr/>
        </p:nvGrpSpPr>
        <p:grpSpPr>
          <a:xfrm flipH="1">
            <a:off x="8957307" y="3490362"/>
            <a:ext cx="186688" cy="373785"/>
            <a:chOff x="-51293" y="947012"/>
            <a:chExt cx="186688" cy="373785"/>
          </a:xfrm>
        </p:grpSpPr>
        <p:sp>
          <p:nvSpPr>
            <p:cNvPr id="322" name="Google Shape;322;p1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5"/>
          <p:cNvGrpSpPr/>
          <p:nvPr/>
        </p:nvGrpSpPr>
        <p:grpSpPr>
          <a:xfrm>
            <a:off x="9" y="870812"/>
            <a:ext cx="186688" cy="373785"/>
            <a:chOff x="-51293" y="947012"/>
            <a:chExt cx="186688" cy="373785"/>
          </a:xfrm>
        </p:grpSpPr>
        <p:sp>
          <p:nvSpPr>
            <p:cNvPr id="325" name="Google Shape;325;p1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28" name="Shape 328"/>
        <p:cNvGrpSpPr/>
        <p:nvPr/>
      </p:nvGrpSpPr>
      <p:grpSpPr>
        <a:xfrm>
          <a:off x="0" y="0"/>
          <a:ext cx="0" cy="0"/>
          <a:chOff x="0" y="0"/>
          <a:chExt cx="0" cy="0"/>
        </a:xfrm>
      </p:grpSpPr>
      <p:sp>
        <p:nvSpPr>
          <p:cNvPr id="329" name="Google Shape;329;p1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0" name="Google Shape;330;p16"/>
          <p:cNvGrpSpPr/>
          <p:nvPr/>
        </p:nvGrpSpPr>
        <p:grpSpPr>
          <a:xfrm>
            <a:off x="7875454" y="3899899"/>
            <a:ext cx="1273500" cy="1273500"/>
            <a:chOff x="7337175" y="4278500"/>
            <a:chExt cx="915791" cy="915791"/>
          </a:xfrm>
        </p:grpSpPr>
        <p:sp>
          <p:nvSpPr>
            <p:cNvPr id="331" name="Google Shape;331;p16"/>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6"/>
          <p:cNvGrpSpPr/>
          <p:nvPr/>
        </p:nvGrpSpPr>
        <p:grpSpPr>
          <a:xfrm rot="-5400000">
            <a:off x="8081078" y="-372434"/>
            <a:ext cx="732740" cy="1458452"/>
            <a:chOff x="6062500" y="-2559918"/>
            <a:chExt cx="684932" cy="1363294"/>
          </a:xfrm>
        </p:grpSpPr>
        <p:sp>
          <p:nvSpPr>
            <p:cNvPr id="334" name="Google Shape;334;p16"/>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6"/>
          <p:cNvGrpSpPr/>
          <p:nvPr/>
        </p:nvGrpSpPr>
        <p:grpSpPr>
          <a:xfrm>
            <a:off x="-21497" y="4439056"/>
            <a:ext cx="1458475" cy="1416807"/>
            <a:chOff x="-2396575" y="-2067999"/>
            <a:chExt cx="1244645" cy="1209086"/>
          </a:xfrm>
        </p:grpSpPr>
        <p:sp>
          <p:nvSpPr>
            <p:cNvPr id="339" name="Google Shape;339;p16"/>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6"/>
          <p:cNvGrpSpPr/>
          <p:nvPr/>
        </p:nvGrpSpPr>
        <p:grpSpPr>
          <a:xfrm>
            <a:off x="9" y="870812"/>
            <a:ext cx="186688" cy="373785"/>
            <a:chOff x="-51293" y="947012"/>
            <a:chExt cx="186688" cy="373785"/>
          </a:xfrm>
        </p:grpSpPr>
        <p:sp>
          <p:nvSpPr>
            <p:cNvPr id="343" name="Google Shape;343;p16"/>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345" name="Shape 345"/>
        <p:cNvGrpSpPr/>
        <p:nvPr/>
      </p:nvGrpSpPr>
      <p:grpSpPr>
        <a:xfrm>
          <a:off x="0" y="0"/>
          <a:ext cx="0" cy="0"/>
          <a:chOff x="0" y="0"/>
          <a:chExt cx="0" cy="0"/>
        </a:xfrm>
      </p:grpSpPr>
      <p:sp>
        <p:nvSpPr>
          <p:cNvPr id="346" name="Google Shape;346;p1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7" name="Google Shape;347;p17"/>
          <p:cNvGrpSpPr/>
          <p:nvPr/>
        </p:nvGrpSpPr>
        <p:grpSpPr>
          <a:xfrm flipH="1" rot="5400000">
            <a:off x="332440" y="-372434"/>
            <a:ext cx="732740" cy="1458452"/>
            <a:chOff x="6062500" y="-2559918"/>
            <a:chExt cx="684932" cy="1363294"/>
          </a:xfrm>
        </p:grpSpPr>
        <p:sp>
          <p:nvSpPr>
            <p:cNvPr id="348" name="Google Shape;348;p17"/>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7"/>
          <p:cNvGrpSpPr/>
          <p:nvPr/>
        </p:nvGrpSpPr>
        <p:grpSpPr>
          <a:xfrm flipH="1" rot="-5400000">
            <a:off x="8156784" y="-30445"/>
            <a:ext cx="1010972" cy="1021073"/>
            <a:chOff x="-2396575" y="-2067999"/>
            <a:chExt cx="862751" cy="871372"/>
          </a:xfrm>
        </p:grpSpPr>
        <p:sp>
          <p:nvSpPr>
            <p:cNvPr id="353" name="Google Shape;353;p17"/>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7"/>
          <p:cNvGrpSpPr/>
          <p:nvPr/>
        </p:nvGrpSpPr>
        <p:grpSpPr>
          <a:xfrm flipH="1">
            <a:off x="8957311" y="2197962"/>
            <a:ext cx="186688" cy="373785"/>
            <a:chOff x="-51293" y="947012"/>
            <a:chExt cx="186688" cy="373785"/>
          </a:xfrm>
        </p:grpSpPr>
        <p:sp>
          <p:nvSpPr>
            <p:cNvPr id="356" name="Google Shape;356;p17"/>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APTION_ONLY_1_2">
    <p:spTree>
      <p:nvGrpSpPr>
        <p:cNvPr id="358" name="Shape 358"/>
        <p:cNvGrpSpPr/>
        <p:nvPr/>
      </p:nvGrpSpPr>
      <p:grpSpPr>
        <a:xfrm>
          <a:off x="0" y="0"/>
          <a:ext cx="0" cy="0"/>
          <a:chOff x="0" y="0"/>
          <a:chExt cx="0" cy="0"/>
        </a:xfrm>
      </p:grpSpPr>
      <p:sp>
        <p:nvSpPr>
          <p:cNvPr id="359" name="Google Shape;359;p18"/>
          <p:cNvSpPr txBox="1"/>
          <p:nvPr>
            <p:ph type="title"/>
          </p:nvPr>
        </p:nvSpPr>
        <p:spPr>
          <a:xfrm>
            <a:off x="646000" y="1270922"/>
            <a:ext cx="2652600" cy="1207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4000">
                <a:solidFill>
                  <a:schemeClr val="dk1"/>
                </a:solidFill>
              </a:defRPr>
            </a:lvl1pPr>
            <a:lvl2pPr lvl="1" rtl="0">
              <a:spcBef>
                <a:spcPts val="0"/>
              </a:spcBef>
              <a:spcAft>
                <a:spcPts val="0"/>
              </a:spcAft>
              <a:buNone/>
              <a:defRPr sz="4000">
                <a:solidFill>
                  <a:schemeClr val="dk1"/>
                </a:solidFill>
              </a:defRPr>
            </a:lvl2pPr>
            <a:lvl3pPr lvl="2" rtl="0">
              <a:spcBef>
                <a:spcPts val="0"/>
              </a:spcBef>
              <a:spcAft>
                <a:spcPts val="0"/>
              </a:spcAft>
              <a:buNone/>
              <a:defRPr sz="4000">
                <a:solidFill>
                  <a:schemeClr val="dk1"/>
                </a:solidFill>
              </a:defRPr>
            </a:lvl3pPr>
            <a:lvl4pPr lvl="3" rtl="0">
              <a:spcBef>
                <a:spcPts val="0"/>
              </a:spcBef>
              <a:spcAft>
                <a:spcPts val="0"/>
              </a:spcAft>
              <a:buNone/>
              <a:defRPr sz="4000">
                <a:solidFill>
                  <a:schemeClr val="dk1"/>
                </a:solidFill>
              </a:defRPr>
            </a:lvl4pPr>
            <a:lvl5pPr lvl="4" rtl="0">
              <a:spcBef>
                <a:spcPts val="0"/>
              </a:spcBef>
              <a:spcAft>
                <a:spcPts val="0"/>
              </a:spcAft>
              <a:buNone/>
              <a:defRPr sz="4000">
                <a:solidFill>
                  <a:schemeClr val="dk1"/>
                </a:solidFill>
              </a:defRPr>
            </a:lvl5pPr>
            <a:lvl6pPr lvl="5" rtl="0">
              <a:spcBef>
                <a:spcPts val="0"/>
              </a:spcBef>
              <a:spcAft>
                <a:spcPts val="0"/>
              </a:spcAft>
              <a:buNone/>
              <a:defRPr sz="4000">
                <a:solidFill>
                  <a:schemeClr val="dk1"/>
                </a:solidFill>
              </a:defRPr>
            </a:lvl6pPr>
            <a:lvl7pPr lvl="6" rtl="0">
              <a:spcBef>
                <a:spcPts val="0"/>
              </a:spcBef>
              <a:spcAft>
                <a:spcPts val="0"/>
              </a:spcAft>
              <a:buNone/>
              <a:defRPr sz="4000">
                <a:solidFill>
                  <a:schemeClr val="dk1"/>
                </a:solidFill>
              </a:defRPr>
            </a:lvl7pPr>
            <a:lvl8pPr lvl="7" rtl="0">
              <a:spcBef>
                <a:spcPts val="0"/>
              </a:spcBef>
              <a:spcAft>
                <a:spcPts val="0"/>
              </a:spcAft>
              <a:buNone/>
              <a:defRPr sz="4000">
                <a:solidFill>
                  <a:schemeClr val="dk1"/>
                </a:solidFill>
              </a:defRPr>
            </a:lvl8pPr>
            <a:lvl9pPr lvl="8" rtl="0">
              <a:spcBef>
                <a:spcPts val="0"/>
              </a:spcBef>
              <a:spcAft>
                <a:spcPts val="0"/>
              </a:spcAft>
              <a:buNone/>
              <a:defRPr sz="4000">
                <a:solidFill>
                  <a:schemeClr val="dk1"/>
                </a:solidFill>
              </a:defRPr>
            </a:lvl9pPr>
          </a:lstStyle>
          <a:p/>
        </p:txBody>
      </p:sp>
      <p:sp>
        <p:nvSpPr>
          <p:cNvPr id="360" name="Google Shape;360;p18"/>
          <p:cNvSpPr txBox="1"/>
          <p:nvPr>
            <p:ph idx="1" type="subTitle"/>
          </p:nvPr>
        </p:nvSpPr>
        <p:spPr>
          <a:xfrm>
            <a:off x="646000" y="2727550"/>
            <a:ext cx="3216300" cy="1137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grpSp>
        <p:nvGrpSpPr>
          <p:cNvPr id="361" name="Google Shape;361;p18"/>
          <p:cNvGrpSpPr/>
          <p:nvPr/>
        </p:nvGrpSpPr>
        <p:grpSpPr>
          <a:xfrm flipH="1" rot="-5400000">
            <a:off x="439560" y="-1027732"/>
            <a:ext cx="1808246" cy="2734971"/>
            <a:chOff x="-370535" y="3"/>
            <a:chExt cx="1296792" cy="1961397"/>
          </a:xfrm>
        </p:grpSpPr>
        <p:sp>
          <p:nvSpPr>
            <p:cNvPr id="362" name="Google Shape;362;p18"/>
            <p:cNvSpPr/>
            <p:nvPr/>
          </p:nvSpPr>
          <p:spPr>
            <a:xfrm rot="5400000">
              <a:off x="-351436" y="209814"/>
              <a:ext cx="1106041" cy="1144238"/>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5400000">
              <a:off x="287244" y="-295563"/>
              <a:ext cx="343447" cy="934579"/>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rot="5400000">
              <a:off x="-79985" y="262397"/>
              <a:ext cx="734618" cy="59129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18"/>
          <p:cNvGrpSpPr/>
          <p:nvPr/>
        </p:nvGrpSpPr>
        <p:grpSpPr>
          <a:xfrm rot="5400000">
            <a:off x="-686772" y="3189518"/>
            <a:ext cx="1374024" cy="2734932"/>
            <a:chOff x="3360978" y="3384425"/>
            <a:chExt cx="884242" cy="1760044"/>
          </a:xfrm>
        </p:grpSpPr>
        <p:sp>
          <p:nvSpPr>
            <p:cNvPr id="368" name="Google Shape;368;p18"/>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8"/>
          <p:cNvSpPr/>
          <p:nvPr/>
        </p:nvSpPr>
        <p:spPr>
          <a:xfrm rot="10800000">
            <a:off x="3314299" y="44474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APTION_ONLY_1_2_1">
    <p:spTree>
      <p:nvGrpSpPr>
        <p:cNvPr id="373" name="Shape 373"/>
        <p:cNvGrpSpPr/>
        <p:nvPr/>
      </p:nvGrpSpPr>
      <p:grpSpPr>
        <a:xfrm>
          <a:off x="0" y="0"/>
          <a:ext cx="0" cy="0"/>
          <a:chOff x="0" y="0"/>
          <a:chExt cx="0" cy="0"/>
        </a:xfrm>
      </p:grpSpPr>
      <p:grpSp>
        <p:nvGrpSpPr>
          <p:cNvPr id="374" name="Google Shape;374;p19"/>
          <p:cNvGrpSpPr/>
          <p:nvPr/>
        </p:nvGrpSpPr>
        <p:grpSpPr>
          <a:xfrm>
            <a:off x="1" y="-14350"/>
            <a:ext cx="5410361" cy="5324970"/>
            <a:chOff x="1" y="-14350"/>
            <a:chExt cx="5410361" cy="5324970"/>
          </a:xfrm>
        </p:grpSpPr>
        <p:grpSp>
          <p:nvGrpSpPr>
            <p:cNvPr id="375" name="Google Shape;375;p19"/>
            <p:cNvGrpSpPr/>
            <p:nvPr/>
          </p:nvGrpSpPr>
          <p:grpSpPr>
            <a:xfrm flipH="1" rot="-5400000">
              <a:off x="3359762" y="3204930"/>
              <a:ext cx="1371372" cy="2729828"/>
              <a:chOff x="3360978" y="3384425"/>
              <a:chExt cx="884242" cy="1760044"/>
            </a:xfrm>
          </p:grpSpPr>
          <p:sp>
            <p:nvSpPr>
              <p:cNvPr id="376" name="Google Shape;376;p19"/>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9"/>
            <p:cNvGrpSpPr/>
            <p:nvPr/>
          </p:nvGrpSpPr>
          <p:grpSpPr>
            <a:xfrm>
              <a:off x="186838" y="-14350"/>
              <a:ext cx="2496028" cy="1247583"/>
              <a:chOff x="7311775" y="-11925"/>
              <a:chExt cx="1832216" cy="915791"/>
            </a:xfrm>
          </p:grpSpPr>
          <p:sp>
            <p:nvSpPr>
              <p:cNvPr id="381" name="Google Shape;381;p19"/>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1" y="3882594"/>
              <a:ext cx="713217" cy="1428026"/>
              <a:chOff x="-66206" y="1406331"/>
              <a:chExt cx="277236" cy="555069"/>
            </a:xfrm>
          </p:grpSpPr>
          <p:sp>
            <p:nvSpPr>
              <p:cNvPr id="385" name="Google Shape;385;p19"/>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19"/>
          <p:cNvSpPr txBox="1"/>
          <p:nvPr>
            <p:ph type="title"/>
          </p:nvPr>
        </p:nvSpPr>
        <p:spPr>
          <a:xfrm>
            <a:off x="604247" y="1592550"/>
            <a:ext cx="4002300" cy="1106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4000">
                <a:solidFill>
                  <a:schemeClr val="dk1"/>
                </a:solidFill>
              </a:defRPr>
            </a:lvl1pPr>
            <a:lvl2pPr lvl="1" rtl="0">
              <a:spcBef>
                <a:spcPts val="0"/>
              </a:spcBef>
              <a:spcAft>
                <a:spcPts val="0"/>
              </a:spcAft>
              <a:buNone/>
              <a:defRPr sz="4000">
                <a:solidFill>
                  <a:schemeClr val="dk1"/>
                </a:solidFill>
                <a:latin typeface="Catamaran"/>
                <a:ea typeface="Catamaran"/>
                <a:cs typeface="Catamaran"/>
                <a:sym typeface="Catamaran"/>
              </a:defRPr>
            </a:lvl2pPr>
            <a:lvl3pPr lvl="2" rtl="0">
              <a:spcBef>
                <a:spcPts val="0"/>
              </a:spcBef>
              <a:spcAft>
                <a:spcPts val="0"/>
              </a:spcAft>
              <a:buNone/>
              <a:defRPr sz="4000">
                <a:solidFill>
                  <a:schemeClr val="dk1"/>
                </a:solidFill>
                <a:latin typeface="Catamaran"/>
                <a:ea typeface="Catamaran"/>
                <a:cs typeface="Catamaran"/>
                <a:sym typeface="Catamaran"/>
              </a:defRPr>
            </a:lvl3pPr>
            <a:lvl4pPr lvl="3" rtl="0">
              <a:spcBef>
                <a:spcPts val="0"/>
              </a:spcBef>
              <a:spcAft>
                <a:spcPts val="0"/>
              </a:spcAft>
              <a:buNone/>
              <a:defRPr sz="4000">
                <a:solidFill>
                  <a:schemeClr val="dk1"/>
                </a:solidFill>
                <a:latin typeface="Catamaran"/>
                <a:ea typeface="Catamaran"/>
                <a:cs typeface="Catamaran"/>
                <a:sym typeface="Catamaran"/>
              </a:defRPr>
            </a:lvl4pPr>
            <a:lvl5pPr lvl="4" rtl="0">
              <a:spcBef>
                <a:spcPts val="0"/>
              </a:spcBef>
              <a:spcAft>
                <a:spcPts val="0"/>
              </a:spcAft>
              <a:buNone/>
              <a:defRPr sz="4000">
                <a:solidFill>
                  <a:schemeClr val="dk1"/>
                </a:solidFill>
                <a:latin typeface="Catamaran"/>
                <a:ea typeface="Catamaran"/>
                <a:cs typeface="Catamaran"/>
                <a:sym typeface="Catamaran"/>
              </a:defRPr>
            </a:lvl5pPr>
            <a:lvl6pPr lvl="5" rtl="0">
              <a:spcBef>
                <a:spcPts val="0"/>
              </a:spcBef>
              <a:spcAft>
                <a:spcPts val="0"/>
              </a:spcAft>
              <a:buNone/>
              <a:defRPr sz="4000">
                <a:solidFill>
                  <a:schemeClr val="dk1"/>
                </a:solidFill>
                <a:latin typeface="Catamaran"/>
                <a:ea typeface="Catamaran"/>
                <a:cs typeface="Catamaran"/>
                <a:sym typeface="Catamaran"/>
              </a:defRPr>
            </a:lvl6pPr>
            <a:lvl7pPr lvl="6" rtl="0">
              <a:spcBef>
                <a:spcPts val="0"/>
              </a:spcBef>
              <a:spcAft>
                <a:spcPts val="0"/>
              </a:spcAft>
              <a:buNone/>
              <a:defRPr sz="4000">
                <a:solidFill>
                  <a:schemeClr val="dk1"/>
                </a:solidFill>
                <a:latin typeface="Catamaran"/>
                <a:ea typeface="Catamaran"/>
                <a:cs typeface="Catamaran"/>
                <a:sym typeface="Catamaran"/>
              </a:defRPr>
            </a:lvl7pPr>
            <a:lvl8pPr lvl="7" rtl="0">
              <a:spcBef>
                <a:spcPts val="0"/>
              </a:spcBef>
              <a:spcAft>
                <a:spcPts val="0"/>
              </a:spcAft>
              <a:buNone/>
              <a:defRPr sz="4000">
                <a:solidFill>
                  <a:schemeClr val="dk1"/>
                </a:solidFill>
                <a:latin typeface="Catamaran"/>
                <a:ea typeface="Catamaran"/>
                <a:cs typeface="Catamaran"/>
                <a:sym typeface="Catamaran"/>
              </a:defRPr>
            </a:lvl8pPr>
            <a:lvl9pPr lvl="8" rtl="0">
              <a:spcBef>
                <a:spcPts val="0"/>
              </a:spcBef>
              <a:spcAft>
                <a:spcPts val="0"/>
              </a:spcAft>
              <a:buNone/>
              <a:defRPr sz="4000">
                <a:solidFill>
                  <a:schemeClr val="dk1"/>
                </a:solidFill>
                <a:latin typeface="Catamaran"/>
                <a:ea typeface="Catamaran"/>
                <a:cs typeface="Catamaran"/>
                <a:sym typeface="Catamaran"/>
              </a:defRPr>
            </a:lvl9pPr>
          </a:lstStyle>
          <a:p/>
        </p:txBody>
      </p:sp>
      <p:sp>
        <p:nvSpPr>
          <p:cNvPr id="388" name="Google Shape;388;p19"/>
          <p:cNvSpPr txBox="1"/>
          <p:nvPr>
            <p:ph idx="1" type="subTitle"/>
          </p:nvPr>
        </p:nvSpPr>
        <p:spPr>
          <a:xfrm>
            <a:off x="604250" y="2470025"/>
            <a:ext cx="2764800" cy="92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APTION_ONLY_1_2_1_1">
    <p:spTree>
      <p:nvGrpSpPr>
        <p:cNvPr id="389" name="Shape 389"/>
        <p:cNvGrpSpPr/>
        <p:nvPr/>
      </p:nvGrpSpPr>
      <p:grpSpPr>
        <a:xfrm>
          <a:off x="0" y="0"/>
          <a:ext cx="0" cy="0"/>
          <a:chOff x="0" y="0"/>
          <a:chExt cx="0" cy="0"/>
        </a:xfrm>
      </p:grpSpPr>
      <p:grpSp>
        <p:nvGrpSpPr>
          <p:cNvPr id="390" name="Google Shape;390;p20"/>
          <p:cNvGrpSpPr/>
          <p:nvPr/>
        </p:nvGrpSpPr>
        <p:grpSpPr>
          <a:xfrm>
            <a:off x="4282537" y="-90553"/>
            <a:ext cx="5000446" cy="5685966"/>
            <a:chOff x="4282537" y="-90553"/>
            <a:chExt cx="5000446" cy="5685966"/>
          </a:xfrm>
        </p:grpSpPr>
        <p:grpSp>
          <p:nvGrpSpPr>
            <p:cNvPr id="391" name="Google Shape;391;p20"/>
            <p:cNvGrpSpPr/>
            <p:nvPr/>
          </p:nvGrpSpPr>
          <p:grpSpPr>
            <a:xfrm flipH="1" rot="5400000">
              <a:off x="7123543" y="-708387"/>
              <a:ext cx="1247578" cy="2483246"/>
              <a:chOff x="3360978" y="3384425"/>
              <a:chExt cx="884242" cy="1760044"/>
            </a:xfrm>
          </p:grpSpPr>
          <p:sp>
            <p:nvSpPr>
              <p:cNvPr id="392" name="Google Shape;392;p20"/>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0"/>
            <p:cNvGrpSpPr/>
            <p:nvPr/>
          </p:nvGrpSpPr>
          <p:grpSpPr>
            <a:xfrm rot="10800000">
              <a:off x="4282537" y="3844849"/>
              <a:ext cx="2764631" cy="1381838"/>
              <a:chOff x="7311775" y="-11925"/>
              <a:chExt cx="1832216" cy="915791"/>
            </a:xfrm>
          </p:grpSpPr>
          <p:sp>
            <p:nvSpPr>
              <p:cNvPr id="397" name="Google Shape;397;p20"/>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0"/>
            <p:cNvGrpSpPr/>
            <p:nvPr/>
          </p:nvGrpSpPr>
          <p:grpSpPr>
            <a:xfrm flipH="1">
              <a:off x="8417452" y="3862433"/>
              <a:ext cx="865530" cy="1732981"/>
              <a:chOff x="-66206" y="1406331"/>
              <a:chExt cx="277236" cy="555069"/>
            </a:xfrm>
          </p:grpSpPr>
          <p:sp>
            <p:nvSpPr>
              <p:cNvPr id="401" name="Google Shape;401;p20"/>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3" name="Google Shape;403;p20"/>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4000">
                <a:solidFill>
                  <a:schemeClr val="dk1"/>
                </a:solidFill>
              </a:defRPr>
            </a:lvl1pPr>
            <a:lvl2pPr lvl="1" rtl="0" algn="r">
              <a:spcBef>
                <a:spcPts val="0"/>
              </a:spcBef>
              <a:spcAft>
                <a:spcPts val="0"/>
              </a:spcAft>
              <a:buNone/>
              <a:defRPr sz="4000">
                <a:solidFill>
                  <a:schemeClr val="dk1"/>
                </a:solidFill>
              </a:defRPr>
            </a:lvl2pPr>
            <a:lvl3pPr lvl="2" rtl="0" algn="r">
              <a:spcBef>
                <a:spcPts val="0"/>
              </a:spcBef>
              <a:spcAft>
                <a:spcPts val="0"/>
              </a:spcAft>
              <a:buNone/>
              <a:defRPr sz="4000">
                <a:solidFill>
                  <a:schemeClr val="dk1"/>
                </a:solidFill>
              </a:defRPr>
            </a:lvl3pPr>
            <a:lvl4pPr lvl="3" rtl="0" algn="r">
              <a:spcBef>
                <a:spcPts val="0"/>
              </a:spcBef>
              <a:spcAft>
                <a:spcPts val="0"/>
              </a:spcAft>
              <a:buNone/>
              <a:defRPr sz="4000">
                <a:solidFill>
                  <a:schemeClr val="dk1"/>
                </a:solidFill>
              </a:defRPr>
            </a:lvl4pPr>
            <a:lvl5pPr lvl="4" rtl="0" algn="r">
              <a:spcBef>
                <a:spcPts val="0"/>
              </a:spcBef>
              <a:spcAft>
                <a:spcPts val="0"/>
              </a:spcAft>
              <a:buNone/>
              <a:defRPr sz="4000">
                <a:solidFill>
                  <a:schemeClr val="dk1"/>
                </a:solidFill>
              </a:defRPr>
            </a:lvl5pPr>
            <a:lvl6pPr lvl="5" rtl="0" algn="r">
              <a:spcBef>
                <a:spcPts val="0"/>
              </a:spcBef>
              <a:spcAft>
                <a:spcPts val="0"/>
              </a:spcAft>
              <a:buNone/>
              <a:defRPr sz="4000">
                <a:solidFill>
                  <a:schemeClr val="dk1"/>
                </a:solidFill>
              </a:defRPr>
            </a:lvl6pPr>
            <a:lvl7pPr lvl="6" rtl="0" algn="r">
              <a:spcBef>
                <a:spcPts val="0"/>
              </a:spcBef>
              <a:spcAft>
                <a:spcPts val="0"/>
              </a:spcAft>
              <a:buNone/>
              <a:defRPr sz="4000">
                <a:solidFill>
                  <a:schemeClr val="dk1"/>
                </a:solidFill>
              </a:defRPr>
            </a:lvl7pPr>
            <a:lvl8pPr lvl="7" rtl="0" algn="r">
              <a:spcBef>
                <a:spcPts val="0"/>
              </a:spcBef>
              <a:spcAft>
                <a:spcPts val="0"/>
              </a:spcAft>
              <a:buNone/>
              <a:defRPr sz="4000">
                <a:solidFill>
                  <a:schemeClr val="dk1"/>
                </a:solidFill>
              </a:defRPr>
            </a:lvl8pPr>
            <a:lvl9pPr lvl="8" rtl="0" algn="r">
              <a:spcBef>
                <a:spcPts val="0"/>
              </a:spcBef>
              <a:spcAft>
                <a:spcPts val="0"/>
              </a:spcAft>
              <a:buNone/>
              <a:defRPr sz="4000">
                <a:solidFill>
                  <a:schemeClr val="dk1"/>
                </a:solidFill>
              </a:defRPr>
            </a:lvl9pPr>
          </a:lstStyle>
          <a:p/>
        </p:txBody>
      </p:sp>
      <p:sp>
        <p:nvSpPr>
          <p:cNvPr id="404" name="Google Shape;404;p20"/>
          <p:cNvSpPr txBox="1"/>
          <p:nvPr>
            <p:ph idx="1" type="subTitle"/>
          </p:nvPr>
        </p:nvSpPr>
        <p:spPr>
          <a:xfrm>
            <a:off x="5733450" y="2470025"/>
            <a:ext cx="2764800" cy="92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
          <p:cNvSpPr txBox="1"/>
          <p:nvPr>
            <p:ph type="title"/>
          </p:nvPr>
        </p:nvSpPr>
        <p:spPr>
          <a:xfrm>
            <a:off x="1778065" y="2378000"/>
            <a:ext cx="5599500" cy="138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8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3"/>
          <p:cNvSpPr txBox="1"/>
          <p:nvPr>
            <p:ph idx="1" type="subTitle"/>
          </p:nvPr>
        </p:nvSpPr>
        <p:spPr>
          <a:xfrm>
            <a:off x="1437265" y="3852527"/>
            <a:ext cx="6281100" cy="546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2pPr>
            <a:lvl3pPr lvl="2"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3pPr>
            <a:lvl4pPr lvl="3"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4pPr>
            <a:lvl5pPr lvl="4"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5pPr>
            <a:lvl6pPr lvl="5"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6pPr>
            <a:lvl7pPr lvl="6"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7pPr>
            <a:lvl8pPr lvl="7"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8pPr>
            <a:lvl9pPr lvl="8"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9pPr>
          </a:lstStyle>
          <a:p/>
        </p:txBody>
      </p:sp>
      <p:sp>
        <p:nvSpPr>
          <p:cNvPr id="51" name="Google Shape;51;p3"/>
          <p:cNvSpPr txBox="1"/>
          <p:nvPr>
            <p:ph hasCustomPrompt="1" idx="2" type="title"/>
          </p:nvPr>
        </p:nvSpPr>
        <p:spPr>
          <a:xfrm>
            <a:off x="1437265" y="1091852"/>
            <a:ext cx="6281100" cy="116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52" name="Google Shape;52;p3"/>
          <p:cNvGrpSpPr/>
          <p:nvPr/>
        </p:nvGrpSpPr>
        <p:grpSpPr>
          <a:xfrm rot="5400000">
            <a:off x="505283" y="3434340"/>
            <a:ext cx="1379269" cy="2286130"/>
            <a:chOff x="6250996" y="2163558"/>
            <a:chExt cx="1165809" cy="1932322"/>
          </a:xfrm>
        </p:grpSpPr>
        <p:sp>
          <p:nvSpPr>
            <p:cNvPr id="53" name="Google Shape;53;p3"/>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flipH="1" rot="5400000">
            <a:off x="687347" y="-805217"/>
            <a:ext cx="1379168" cy="2758202"/>
            <a:chOff x="6962374" y="0"/>
            <a:chExt cx="2207022" cy="4413829"/>
          </a:xfrm>
        </p:grpSpPr>
        <p:sp>
          <p:nvSpPr>
            <p:cNvPr id="57" name="Google Shape;57;p3"/>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7856179" y="2925263"/>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3"/>
          <p:cNvGrpSpPr/>
          <p:nvPr/>
        </p:nvGrpSpPr>
        <p:grpSpPr>
          <a:xfrm>
            <a:off x="7013617" y="-1339875"/>
            <a:ext cx="2613847" cy="7828214"/>
            <a:chOff x="7127660" y="-14566"/>
            <a:chExt cx="2041749" cy="6114836"/>
          </a:xfrm>
        </p:grpSpPr>
        <p:grpSp>
          <p:nvGrpSpPr>
            <p:cNvPr id="61" name="Google Shape;61;p3"/>
            <p:cNvGrpSpPr/>
            <p:nvPr/>
          </p:nvGrpSpPr>
          <p:grpSpPr>
            <a:xfrm flipH="1" rot="10800000">
              <a:off x="7127660" y="-14566"/>
              <a:ext cx="2041749" cy="3057411"/>
              <a:chOff x="6949850" y="2434425"/>
              <a:chExt cx="332950" cy="498575"/>
            </a:xfrm>
          </p:grpSpPr>
          <p:sp>
            <p:nvSpPr>
              <p:cNvPr id="62" name="Google Shape;62;p3"/>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7127660" y="3042859"/>
              <a:ext cx="2041749" cy="3057411"/>
              <a:chOff x="6949850" y="2434425"/>
              <a:chExt cx="332950" cy="498575"/>
            </a:xfrm>
          </p:grpSpPr>
          <p:sp>
            <p:nvSpPr>
              <p:cNvPr id="71" name="Google Shape;71;p3"/>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 name="Google Shape;79;p3"/>
          <p:cNvGrpSpPr/>
          <p:nvPr/>
        </p:nvGrpSpPr>
        <p:grpSpPr>
          <a:xfrm rot="5400000">
            <a:off x="-460141" y="2113886"/>
            <a:ext cx="1373556" cy="457628"/>
            <a:chOff x="6431750" y="279362"/>
            <a:chExt cx="1968973" cy="656003"/>
          </a:xfrm>
        </p:grpSpPr>
        <p:sp>
          <p:nvSpPr>
            <p:cNvPr id="80" name="Google Shape;80;p3"/>
            <p:cNvSpPr/>
            <p:nvPr/>
          </p:nvSpPr>
          <p:spPr>
            <a:xfrm flipH="1">
              <a:off x="7744483" y="279362"/>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7087505" y="279362"/>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6431750" y="279362"/>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APTION_ONLY_1_2_1_1_1">
    <p:spTree>
      <p:nvGrpSpPr>
        <p:cNvPr id="405" name="Shape 405"/>
        <p:cNvGrpSpPr/>
        <p:nvPr/>
      </p:nvGrpSpPr>
      <p:grpSpPr>
        <a:xfrm>
          <a:off x="0" y="0"/>
          <a:ext cx="0" cy="0"/>
          <a:chOff x="0" y="0"/>
          <a:chExt cx="0" cy="0"/>
        </a:xfrm>
      </p:grpSpPr>
      <p:grpSp>
        <p:nvGrpSpPr>
          <p:cNvPr id="406" name="Google Shape;406;p21"/>
          <p:cNvGrpSpPr/>
          <p:nvPr/>
        </p:nvGrpSpPr>
        <p:grpSpPr>
          <a:xfrm flipH="1" rot="5400000">
            <a:off x="112" y="-165684"/>
            <a:ext cx="1426226" cy="1425180"/>
            <a:chOff x="6062500" y="-2559918"/>
            <a:chExt cx="684928" cy="684426"/>
          </a:xfrm>
        </p:grpSpPr>
        <p:sp>
          <p:nvSpPr>
            <p:cNvPr id="407" name="Google Shape;407;p21"/>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1"/>
          <p:cNvSpPr/>
          <p:nvPr/>
        </p:nvSpPr>
        <p:spPr>
          <a:xfrm rot="10800000">
            <a:off x="264849" y="3767533"/>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1"/>
          <p:cNvGrpSpPr/>
          <p:nvPr/>
        </p:nvGrpSpPr>
        <p:grpSpPr>
          <a:xfrm flipH="1" rot="5400000">
            <a:off x="8403705" y="4425779"/>
            <a:ext cx="740234" cy="740326"/>
            <a:chOff x="8228199" y="-11925"/>
            <a:chExt cx="915791" cy="915791"/>
          </a:xfrm>
        </p:grpSpPr>
        <p:sp>
          <p:nvSpPr>
            <p:cNvPr id="412" name="Google Shape;412;p2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1"/>
          <p:cNvGrpSpPr/>
          <p:nvPr/>
        </p:nvGrpSpPr>
        <p:grpSpPr>
          <a:xfrm flipH="1">
            <a:off x="4796256" y="0"/>
            <a:ext cx="2922058" cy="1235116"/>
            <a:chOff x="3834318" y="-10041"/>
            <a:chExt cx="1846366" cy="780435"/>
          </a:xfrm>
        </p:grpSpPr>
        <p:sp>
          <p:nvSpPr>
            <p:cNvPr id="415" name="Google Shape;415;p21"/>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1"/>
          <p:cNvGrpSpPr/>
          <p:nvPr/>
        </p:nvGrpSpPr>
        <p:grpSpPr>
          <a:xfrm rot="5400000">
            <a:off x="-440961" y="2293458"/>
            <a:ext cx="1322559" cy="440637"/>
            <a:chOff x="5977976" y="1238193"/>
            <a:chExt cx="1968973" cy="656003"/>
          </a:xfrm>
        </p:grpSpPr>
        <p:sp>
          <p:nvSpPr>
            <p:cNvPr id="419" name="Google Shape;419;p21"/>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a:off x="5336654" y="4725113"/>
            <a:ext cx="1322559" cy="440637"/>
            <a:chOff x="5977976" y="1238193"/>
            <a:chExt cx="1968973" cy="656003"/>
          </a:xfrm>
        </p:grpSpPr>
        <p:sp>
          <p:nvSpPr>
            <p:cNvPr id="423" name="Google Shape;423;p21"/>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1"/>
          <p:cNvSpPr/>
          <p:nvPr/>
        </p:nvSpPr>
        <p:spPr>
          <a:xfrm rot="10800000">
            <a:off x="2835349"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1"/>
          <p:cNvGrpSpPr/>
          <p:nvPr/>
        </p:nvGrpSpPr>
        <p:grpSpPr>
          <a:xfrm rot="5400000">
            <a:off x="1137969" y="4278527"/>
            <a:ext cx="593917" cy="1180344"/>
            <a:chOff x="8452324" y="1355509"/>
            <a:chExt cx="742489" cy="1475615"/>
          </a:xfrm>
        </p:grpSpPr>
        <p:sp>
          <p:nvSpPr>
            <p:cNvPr id="428" name="Google Shape;428;p21"/>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1"/>
          <p:cNvSpPr/>
          <p:nvPr/>
        </p:nvSpPr>
        <p:spPr>
          <a:xfrm rot="10800000">
            <a:off x="8281874" y="3977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4000">
                <a:solidFill>
                  <a:schemeClr val="dk1"/>
                </a:solidFill>
              </a:defRPr>
            </a:lvl1pPr>
            <a:lvl2pPr lvl="1" rtl="0" algn="r">
              <a:spcBef>
                <a:spcPts val="0"/>
              </a:spcBef>
              <a:spcAft>
                <a:spcPts val="0"/>
              </a:spcAft>
              <a:buNone/>
              <a:defRPr sz="4000">
                <a:solidFill>
                  <a:schemeClr val="dk1"/>
                </a:solidFill>
              </a:defRPr>
            </a:lvl2pPr>
            <a:lvl3pPr lvl="2" rtl="0" algn="r">
              <a:spcBef>
                <a:spcPts val="0"/>
              </a:spcBef>
              <a:spcAft>
                <a:spcPts val="0"/>
              </a:spcAft>
              <a:buNone/>
              <a:defRPr sz="4000">
                <a:solidFill>
                  <a:schemeClr val="dk1"/>
                </a:solidFill>
              </a:defRPr>
            </a:lvl3pPr>
            <a:lvl4pPr lvl="3" rtl="0" algn="r">
              <a:spcBef>
                <a:spcPts val="0"/>
              </a:spcBef>
              <a:spcAft>
                <a:spcPts val="0"/>
              </a:spcAft>
              <a:buNone/>
              <a:defRPr sz="4000">
                <a:solidFill>
                  <a:schemeClr val="dk1"/>
                </a:solidFill>
              </a:defRPr>
            </a:lvl4pPr>
            <a:lvl5pPr lvl="4" rtl="0" algn="r">
              <a:spcBef>
                <a:spcPts val="0"/>
              </a:spcBef>
              <a:spcAft>
                <a:spcPts val="0"/>
              </a:spcAft>
              <a:buNone/>
              <a:defRPr sz="4000">
                <a:solidFill>
                  <a:schemeClr val="dk1"/>
                </a:solidFill>
              </a:defRPr>
            </a:lvl5pPr>
            <a:lvl6pPr lvl="5" rtl="0" algn="r">
              <a:spcBef>
                <a:spcPts val="0"/>
              </a:spcBef>
              <a:spcAft>
                <a:spcPts val="0"/>
              </a:spcAft>
              <a:buNone/>
              <a:defRPr sz="4000">
                <a:solidFill>
                  <a:schemeClr val="dk1"/>
                </a:solidFill>
              </a:defRPr>
            </a:lvl6pPr>
            <a:lvl7pPr lvl="6" rtl="0" algn="r">
              <a:spcBef>
                <a:spcPts val="0"/>
              </a:spcBef>
              <a:spcAft>
                <a:spcPts val="0"/>
              </a:spcAft>
              <a:buNone/>
              <a:defRPr sz="4000">
                <a:solidFill>
                  <a:schemeClr val="dk1"/>
                </a:solidFill>
              </a:defRPr>
            </a:lvl7pPr>
            <a:lvl8pPr lvl="7" rtl="0" algn="r">
              <a:spcBef>
                <a:spcPts val="0"/>
              </a:spcBef>
              <a:spcAft>
                <a:spcPts val="0"/>
              </a:spcAft>
              <a:buNone/>
              <a:defRPr sz="4000">
                <a:solidFill>
                  <a:schemeClr val="dk1"/>
                </a:solidFill>
              </a:defRPr>
            </a:lvl8pPr>
            <a:lvl9pPr lvl="8" rtl="0" algn="r">
              <a:spcBef>
                <a:spcPts val="0"/>
              </a:spcBef>
              <a:spcAft>
                <a:spcPts val="0"/>
              </a:spcAft>
              <a:buNone/>
              <a:defRPr sz="4000">
                <a:solidFill>
                  <a:schemeClr val="dk1"/>
                </a:solidFill>
              </a:defRPr>
            </a:lvl9pPr>
          </a:lstStyle>
          <a:p/>
        </p:txBody>
      </p:sp>
      <p:sp>
        <p:nvSpPr>
          <p:cNvPr id="432" name="Google Shape;432;p21"/>
          <p:cNvSpPr txBox="1"/>
          <p:nvPr>
            <p:ph idx="1" type="subTitle"/>
          </p:nvPr>
        </p:nvSpPr>
        <p:spPr>
          <a:xfrm>
            <a:off x="5828300" y="2954100"/>
            <a:ext cx="2669700" cy="103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433" name="Shape 433"/>
        <p:cNvGrpSpPr/>
        <p:nvPr/>
      </p:nvGrpSpPr>
      <p:grpSpPr>
        <a:xfrm>
          <a:off x="0" y="0"/>
          <a:ext cx="0" cy="0"/>
          <a:chOff x="0" y="0"/>
          <a:chExt cx="0" cy="0"/>
        </a:xfrm>
      </p:grpSpPr>
      <p:sp>
        <p:nvSpPr>
          <p:cNvPr id="434" name="Google Shape;434;p22"/>
          <p:cNvSpPr txBox="1"/>
          <p:nvPr>
            <p:ph idx="1" type="body"/>
          </p:nvPr>
        </p:nvSpPr>
        <p:spPr>
          <a:xfrm>
            <a:off x="631350" y="1385625"/>
            <a:ext cx="3858900" cy="3210900"/>
          </a:xfrm>
          <a:prstGeom prst="rect">
            <a:avLst/>
          </a:prstGeom>
        </p:spPr>
        <p:txBody>
          <a:bodyPr anchorCtr="0" anchor="b" bIns="91425" lIns="91425" spcFirstLastPara="1" rIns="91425" wrap="square" tIns="91425">
            <a:noAutofit/>
          </a:bodyPr>
          <a:lstStyle>
            <a:lvl1pPr indent="-330200" lvl="0" marL="4572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120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sp>
        <p:nvSpPr>
          <p:cNvPr id="435" name="Google Shape;435;p22"/>
          <p:cNvSpPr txBox="1"/>
          <p:nvPr>
            <p:ph type="title"/>
          </p:nvPr>
        </p:nvSpPr>
        <p:spPr>
          <a:xfrm>
            <a:off x="721644"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6" name="Google Shape;436;p22"/>
          <p:cNvSpPr txBox="1"/>
          <p:nvPr>
            <p:ph idx="2" type="body"/>
          </p:nvPr>
        </p:nvSpPr>
        <p:spPr>
          <a:xfrm>
            <a:off x="4572125" y="1385625"/>
            <a:ext cx="3858900" cy="3210900"/>
          </a:xfrm>
          <a:prstGeom prst="rect">
            <a:avLst/>
          </a:prstGeom>
        </p:spPr>
        <p:txBody>
          <a:bodyPr anchorCtr="0" anchor="b" bIns="91425" lIns="91425" spcFirstLastPara="1" rIns="91425" wrap="square" tIns="91425">
            <a:noAutofit/>
          </a:bodyPr>
          <a:lstStyle>
            <a:lvl1pPr indent="-330200" lvl="0" marL="457200" marR="508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grpSp>
        <p:nvGrpSpPr>
          <p:cNvPr id="437" name="Google Shape;437;p22"/>
          <p:cNvGrpSpPr/>
          <p:nvPr/>
        </p:nvGrpSpPr>
        <p:grpSpPr>
          <a:xfrm flipH="1" rot="5400000">
            <a:off x="332440" y="-372434"/>
            <a:ext cx="732740" cy="1458452"/>
            <a:chOff x="6062500" y="-2559918"/>
            <a:chExt cx="684932" cy="1363294"/>
          </a:xfrm>
        </p:grpSpPr>
        <p:sp>
          <p:nvSpPr>
            <p:cNvPr id="438" name="Google Shape;438;p22"/>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2"/>
          <p:cNvGrpSpPr/>
          <p:nvPr/>
        </p:nvGrpSpPr>
        <p:grpSpPr>
          <a:xfrm flipH="1" rot="-5400000">
            <a:off x="8156784" y="-30445"/>
            <a:ext cx="1010972" cy="1021073"/>
            <a:chOff x="-2396575" y="-2067999"/>
            <a:chExt cx="862751" cy="871372"/>
          </a:xfrm>
        </p:grpSpPr>
        <p:sp>
          <p:nvSpPr>
            <p:cNvPr id="443" name="Google Shape;443;p22"/>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2"/>
          <p:cNvGrpSpPr/>
          <p:nvPr/>
        </p:nvGrpSpPr>
        <p:grpSpPr>
          <a:xfrm flipH="1">
            <a:off x="8957311" y="2197962"/>
            <a:ext cx="186688" cy="373785"/>
            <a:chOff x="-51293" y="947012"/>
            <a:chExt cx="186688" cy="373785"/>
          </a:xfrm>
        </p:grpSpPr>
        <p:sp>
          <p:nvSpPr>
            <p:cNvPr id="446" name="Google Shape;446;p22"/>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448" name="Shape 448"/>
        <p:cNvGrpSpPr/>
        <p:nvPr/>
      </p:nvGrpSpPr>
      <p:grpSpPr>
        <a:xfrm>
          <a:off x="0" y="0"/>
          <a:ext cx="0" cy="0"/>
          <a:chOff x="0" y="0"/>
          <a:chExt cx="0" cy="0"/>
        </a:xfrm>
      </p:grpSpPr>
      <p:grpSp>
        <p:nvGrpSpPr>
          <p:cNvPr id="449" name="Google Shape;449;p23"/>
          <p:cNvGrpSpPr/>
          <p:nvPr/>
        </p:nvGrpSpPr>
        <p:grpSpPr>
          <a:xfrm rot="10800000">
            <a:off x="7742855" y="-132569"/>
            <a:ext cx="1426054" cy="1426010"/>
            <a:chOff x="6" y="13819"/>
            <a:chExt cx="717295" cy="717309"/>
          </a:xfrm>
        </p:grpSpPr>
        <p:sp>
          <p:nvSpPr>
            <p:cNvPr id="450" name="Google Shape;450;p23"/>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rot="-5400000">
              <a:off x="171584"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flipH="1">
            <a:off x="-29804" y="3884120"/>
            <a:ext cx="1426021" cy="1425111"/>
            <a:chOff x="8459075" y="3790082"/>
            <a:chExt cx="684928" cy="684426"/>
          </a:xfrm>
        </p:grpSpPr>
        <p:sp>
          <p:nvSpPr>
            <p:cNvPr id="453" name="Google Shape;453;p23"/>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3"/>
          <p:cNvGrpSpPr/>
          <p:nvPr/>
        </p:nvGrpSpPr>
        <p:grpSpPr>
          <a:xfrm flipH="1" rot="10800000">
            <a:off x="9" y="1299073"/>
            <a:ext cx="186688" cy="373785"/>
            <a:chOff x="-51293" y="947012"/>
            <a:chExt cx="186688" cy="373785"/>
          </a:xfrm>
        </p:grpSpPr>
        <p:sp>
          <p:nvSpPr>
            <p:cNvPr id="457" name="Google Shape;457;p2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3"/>
          <p:cNvGrpSpPr/>
          <p:nvPr/>
        </p:nvGrpSpPr>
        <p:grpSpPr>
          <a:xfrm rot="10800000">
            <a:off x="8957307" y="3918623"/>
            <a:ext cx="186688" cy="373785"/>
            <a:chOff x="-51293" y="947012"/>
            <a:chExt cx="186688" cy="373785"/>
          </a:xfrm>
        </p:grpSpPr>
        <p:sp>
          <p:nvSpPr>
            <p:cNvPr id="460" name="Google Shape;460;p2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3"/>
          <p:cNvSpPr txBox="1"/>
          <p:nvPr>
            <p:ph idx="1" type="subTitle"/>
          </p:nvPr>
        </p:nvSpPr>
        <p:spPr>
          <a:xfrm>
            <a:off x="10359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3" name="Google Shape;463;p23"/>
          <p:cNvSpPr txBox="1"/>
          <p:nvPr>
            <p:ph idx="2" type="subTitle"/>
          </p:nvPr>
        </p:nvSpPr>
        <p:spPr>
          <a:xfrm>
            <a:off x="64909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4" name="Google Shape;464;p23"/>
          <p:cNvSpPr txBox="1"/>
          <p:nvPr>
            <p:ph idx="3" type="subTitle"/>
          </p:nvPr>
        </p:nvSpPr>
        <p:spPr>
          <a:xfrm>
            <a:off x="37634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5" name="Google Shape;465;p23"/>
          <p:cNvSpPr txBox="1"/>
          <p:nvPr>
            <p:ph idx="4" type="subTitle"/>
          </p:nvPr>
        </p:nvSpPr>
        <p:spPr>
          <a:xfrm>
            <a:off x="7325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6" name="Google Shape;466;p23"/>
          <p:cNvSpPr txBox="1"/>
          <p:nvPr>
            <p:ph idx="5" type="subTitle"/>
          </p:nvPr>
        </p:nvSpPr>
        <p:spPr>
          <a:xfrm>
            <a:off x="34600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7" name="Google Shape;467;p23"/>
          <p:cNvSpPr txBox="1"/>
          <p:nvPr>
            <p:ph idx="6" type="subTitle"/>
          </p:nvPr>
        </p:nvSpPr>
        <p:spPr>
          <a:xfrm>
            <a:off x="61875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8" name="Google Shape;468;p2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9" name="Google Shape;469;p23"/>
          <p:cNvSpPr txBox="1"/>
          <p:nvPr>
            <p:ph hasCustomPrompt="1" idx="7" type="title"/>
          </p:nvPr>
        </p:nvSpPr>
        <p:spPr>
          <a:xfrm>
            <a:off x="413055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470" name="Google Shape;470;p23"/>
          <p:cNvSpPr txBox="1"/>
          <p:nvPr>
            <p:ph hasCustomPrompt="1" idx="8" type="title"/>
          </p:nvPr>
        </p:nvSpPr>
        <p:spPr>
          <a:xfrm>
            <a:off x="685080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471" name="Google Shape;471;p23"/>
          <p:cNvSpPr txBox="1"/>
          <p:nvPr>
            <p:ph hasCustomPrompt="1" idx="9" type="title"/>
          </p:nvPr>
        </p:nvSpPr>
        <p:spPr>
          <a:xfrm>
            <a:off x="139580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
    <p:spTree>
      <p:nvGrpSpPr>
        <p:cNvPr id="472" name="Shape 472"/>
        <p:cNvGrpSpPr/>
        <p:nvPr/>
      </p:nvGrpSpPr>
      <p:grpSpPr>
        <a:xfrm>
          <a:off x="0" y="0"/>
          <a:ext cx="0" cy="0"/>
          <a:chOff x="0" y="0"/>
          <a:chExt cx="0" cy="0"/>
        </a:xfrm>
      </p:grpSpPr>
      <p:grpSp>
        <p:nvGrpSpPr>
          <p:cNvPr id="473" name="Google Shape;473;p24"/>
          <p:cNvGrpSpPr/>
          <p:nvPr/>
        </p:nvGrpSpPr>
        <p:grpSpPr>
          <a:xfrm flipH="1">
            <a:off x="7742855" y="3883220"/>
            <a:ext cx="1426054" cy="1426010"/>
            <a:chOff x="6" y="13819"/>
            <a:chExt cx="717295" cy="717309"/>
          </a:xfrm>
        </p:grpSpPr>
        <p:sp>
          <p:nvSpPr>
            <p:cNvPr id="474" name="Google Shape;474;p24"/>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rot="-5400000">
              <a:off x="171584"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4"/>
          <p:cNvGrpSpPr/>
          <p:nvPr/>
        </p:nvGrpSpPr>
        <p:grpSpPr>
          <a:xfrm rot="10800000">
            <a:off x="-29804" y="-132569"/>
            <a:ext cx="1426021" cy="1425111"/>
            <a:chOff x="8459075" y="3790082"/>
            <a:chExt cx="684928" cy="684426"/>
          </a:xfrm>
        </p:grpSpPr>
        <p:sp>
          <p:nvSpPr>
            <p:cNvPr id="477" name="Google Shape;477;p24"/>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4"/>
          <p:cNvGrpSpPr/>
          <p:nvPr/>
        </p:nvGrpSpPr>
        <p:grpSpPr>
          <a:xfrm>
            <a:off x="4534" y="3503804"/>
            <a:ext cx="186688" cy="373785"/>
            <a:chOff x="-51293" y="947012"/>
            <a:chExt cx="186688" cy="373785"/>
          </a:xfrm>
        </p:grpSpPr>
        <p:sp>
          <p:nvSpPr>
            <p:cNvPr id="481" name="Google Shape;481;p24"/>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4"/>
          <p:cNvGrpSpPr/>
          <p:nvPr/>
        </p:nvGrpSpPr>
        <p:grpSpPr>
          <a:xfrm flipH="1">
            <a:off x="8957307" y="884254"/>
            <a:ext cx="186688" cy="373785"/>
            <a:chOff x="-51293" y="947012"/>
            <a:chExt cx="186688" cy="373785"/>
          </a:xfrm>
        </p:grpSpPr>
        <p:sp>
          <p:nvSpPr>
            <p:cNvPr id="484" name="Google Shape;484;p24"/>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4"/>
          <p:cNvSpPr txBox="1"/>
          <p:nvPr>
            <p:ph idx="1" type="subTitle"/>
          </p:nvPr>
        </p:nvSpPr>
        <p:spPr>
          <a:xfrm>
            <a:off x="713225"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7" name="Google Shape;487;p24"/>
          <p:cNvSpPr txBox="1"/>
          <p:nvPr>
            <p:ph idx="2" type="subTitle"/>
          </p:nvPr>
        </p:nvSpPr>
        <p:spPr>
          <a:xfrm>
            <a:off x="6187500"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8" name="Google Shape;488;p24"/>
          <p:cNvSpPr txBox="1"/>
          <p:nvPr>
            <p:ph idx="3" type="subTitle"/>
          </p:nvPr>
        </p:nvSpPr>
        <p:spPr>
          <a:xfrm>
            <a:off x="3461818"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9" name="Google Shape;489;p24"/>
          <p:cNvSpPr txBox="1"/>
          <p:nvPr>
            <p:ph idx="4" type="subTitle"/>
          </p:nvPr>
        </p:nvSpPr>
        <p:spPr>
          <a:xfrm>
            <a:off x="713225"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0" name="Google Shape;490;p24"/>
          <p:cNvSpPr txBox="1"/>
          <p:nvPr>
            <p:ph idx="5" type="subTitle"/>
          </p:nvPr>
        </p:nvSpPr>
        <p:spPr>
          <a:xfrm>
            <a:off x="3461818"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1" name="Google Shape;491;p24"/>
          <p:cNvSpPr txBox="1"/>
          <p:nvPr>
            <p:ph idx="6" type="subTitle"/>
          </p:nvPr>
        </p:nvSpPr>
        <p:spPr>
          <a:xfrm>
            <a:off x="6187500"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2" name="Google Shape;492;p2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93" name="Shape 493"/>
        <p:cNvGrpSpPr/>
        <p:nvPr/>
      </p:nvGrpSpPr>
      <p:grpSpPr>
        <a:xfrm>
          <a:off x="0" y="0"/>
          <a:ext cx="0" cy="0"/>
          <a:chOff x="0" y="0"/>
          <a:chExt cx="0" cy="0"/>
        </a:xfrm>
      </p:grpSpPr>
      <p:sp>
        <p:nvSpPr>
          <p:cNvPr id="494" name="Google Shape;494;p25"/>
          <p:cNvSpPr txBox="1"/>
          <p:nvPr>
            <p:ph idx="1" type="subTitle"/>
          </p:nvPr>
        </p:nvSpPr>
        <p:spPr>
          <a:xfrm>
            <a:off x="1035950" y="352757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5" name="Google Shape;495;p25"/>
          <p:cNvSpPr txBox="1"/>
          <p:nvPr>
            <p:ph idx="2" type="subTitle"/>
          </p:nvPr>
        </p:nvSpPr>
        <p:spPr>
          <a:xfrm>
            <a:off x="732500" y="3884258"/>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6" name="Google Shape;496;p25"/>
          <p:cNvSpPr txBox="1"/>
          <p:nvPr>
            <p:ph idx="3" type="subTitle"/>
          </p:nvPr>
        </p:nvSpPr>
        <p:spPr>
          <a:xfrm>
            <a:off x="6498150" y="352757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7" name="Google Shape;497;p25"/>
          <p:cNvSpPr txBox="1"/>
          <p:nvPr>
            <p:ph idx="4" type="subTitle"/>
          </p:nvPr>
        </p:nvSpPr>
        <p:spPr>
          <a:xfrm>
            <a:off x="6194700" y="3884258"/>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8" name="Google Shape;498;p25"/>
          <p:cNvSpPr txBox="1"/>
          <p:nvPr>
            <p:ph idx="5" type="subTitle"/>
          </p:nvPr>
        </p:nvSpPr>
        <p:spPr>
          <a:xfrm>
            <a:off x="6498150" y="157832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9" name="Google Shape;499;p25"/>
          <p:cNvSpPr txBox="1"/>
          <p:nvPr>
            <p:ph idx="6" type="subTitle"/>
          </p:nvPr>
        </p:nvSpPr>
        <p:spPr>
          <a:xfrm>
            <a:off x="6194700" y="1943249"/>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00" name="Google Shape;500;p25"/>
          <p:cNvSpPr txBox="1"/>
          <p:nvPr>
            <p:ph idx="7" type="subTitle"/>
          </p:nvPr>
        </p:nvSpPr>
        <p:spPr>
          <a:xfrm>
            <a:off x="1035950" y="157832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01" name="Google Shape;501;p25"/>
          <p:cNvSpPr txBox="1"/>
          <p:nvPr>
            <p:ph idx="8" type="subTitle"/>
          </p:nvPr>
        </p:nvSpPr>
        <p:spPr>
          <a:xfrm>
            <a:off x="732500" y="1953724"/>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02" name="Google Shape;502;p2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503" name="Google Shape;503;p25"/>
          <p:cNvSpPr/>
          <p:nvPr/>
        </p:nvSpPr>
        <p:spPr>
          <a:xfrm rot="-5400000">
            <a:off x="-10423" y="3869750"/>
            <a:ext cx="1426017" cy="1426060"/>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5"/>
          <p:cNvGrpSpPr/>
          <p:nvPr/>
        </p:nvGrpSpPr>
        <p:grpSpPr>
          <a:xfrm flipH="1" rot="10800000">
            <a:off x="7717362" y="-146011"/>
            <a:ext cx="1426021" cy="1425111"/>
            <a:chOff x="8459075" y="3790082"/>
            <a:chExt cx="684928" cy="684426"/>
          </a:xfrm>
        </p:grpSpPr>
        <p:sp>
          <p:nvSpPr>
            <p:cNvPr id="505" name="Google Shape;505;p25"/>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5"/>
          <p:cNvGrpSpPr/>
          <p:nvPr/>
        </p:nvGrpSpPr>
        <p:grpSpPr>
          <a:xfrm flipH="1">
            <a:off x="8957307" y="3490362"/>
            <a:ext cx="186688" cy="373785"/>
            <a:chOff x="-51293" y="947012"/>
            <a:chExt cx="186688" cy="373785"/>
          </a:xfrm>
        </p:grpSpPr>
        <p:sp>
          <p:nvSpPr>
            <p:cNvPr id="509" name="Google Shape;509;p2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5"/>
          <p:cNvGrpSpPr/>
          <p:nvPr/>
        </p:nvGrpSpPr>
        <p:grpSpPr>
          <a:xfrm>
            <a:off x="9" y="870812"/>
            <a:ext cx="186688" cy="373785"/>
            <a:chOff x="-51293" y="947012"/>
            <a:chExt cx="186688" cy="373785"/>
          </a:xfrm>
        </p:grpSpPr>
        <p:sp>
          <p:nvSpPr>
            <p:cNvPr id="512" name="Google Shape;512;p2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514" name="Shape 514"/>
        <p:cNvGrpSpPr/>
        <p:nvPr/>
      </p:nvGrpSpPr>
      <p:grpSpPr>
        <a:xfrm>
          <a:off x="0" y="0"/>
          <a:ext cx="0" cy="0"/>
          <a:chOff x="0" y="0"/>
          <a:chExt cx="0" cy="0"/>
        </a:xfrm>
      </p:grpSpPr>
      <p:sp>
        <p:nvSpPr>
          <p:cNvPr id="515" name="Google Shape;515;p26"/>
          <p:cNvSpPr txBox="1"/>
          <p:nvPr>
            <p:ph idx="1" type="subTitle"/>
          </p:nvPr>
        </p:nvSpPr>
        <p:spPr>
          <a:xfrm>
            <a:off x="2763777" y="2590883"/>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16" name="Google Shape;516;p26"/>
          <p:cNvSpPr txBox="1"/>
          <p:nvPr>
            <p:ph idx="2" type="subTitle"/>
          </p:nvPr>
        </p:nvSpPr>
        <p:spPr>
          <a:xfrm>
            <a:off x="2642247"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17" name="Google Shape;517;p26"/>
          <p:cNvSpPr txBox="1"/>
          <p:nvPr>
            <p:ph idx="3" type="subTitle"/>
          </p:nvPr>
        </p:nvSpPr>
        <p:spPr>
          <a:xfrm>
            <a:off x="738202" y="2590883"/>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18" name="Google Shape;518;p26"/>
          <p:cNvSpPr txBox="1"/>
          <p:nvPr>
            <p:ph idx="4" type="subTitle"/>
          </p:nvPr>
        </p:nvSpPr>
        <p:spPr>
          <a:xfrm>
            <a:off x="625252"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19" name="Google Shape;519;p2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520" name="Google Shape;520;p26"/>
          <p:cNvSpPr txBox="1"/>
          <p:nvPr>
            <p:ph idx="5" type="subTitle"/>
          </p:nvPr>
        </p:nvSpPr>
        <p:spPr>
          <a:xfrm>
            <a:off x="6790987" y="2590883"/>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21" name="Google Shape;521;p26"/>
          <p:cNvSpPr txBox="1"/>
          <p:nvPr>
            <p:ph idx="6" type="subTitle"/>
          </p:nvPr>
        </p:nvSpPr>
        <p:spPr>
          <a:xfrm>
            <a:off x="6676237"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22" name="Google Shape;522;p26"/>
          <p:cNvSpPr txBox="1"/>
          <p:nvPr>
            <p:ph idx="7" type="subTitle"/>
          </p:nvPr>
        </p:nvSpPr>
        <p:spPr>
          <a:xfrm>
            <a:off x="4758310" y="2590883"/>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23" name="Google Shape;523;p26"/>
          <p:cNvSpPr txBox="1"/>
          <p:nvPr>
            <p:ph idx="8" type="subTitle"/>
          </p:nvPr>
        </p:nvSpPr>
        <p:spPr>
          <a:xfrm>
            <a:off x="4659242"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grpSp>
        <p:nvGrpSpPr>
          <p:cNvPr id="524" name="Google Shape;524;p26"/>
          <p:cNvGrpSpPr/>
          <p:nvPr/>
        </p:nvGrpSpPr>
        <p:grpSpPr>
          <a:xfrm>
            <a:off x="7875454" y="3899899"/>
            <a:ext cx="1273500" cy="1273500"/>
            <a:chOff x="7337175" y="4278500"/>
            <a:chExt cx="915791" cy="915791"/>
          </a:xfrm>
        </p:grpSpPr>
        <p:sp>
          <p:nvSpPr>
            <p:cNvPr id="525" name="Google Shape;525;p26"/>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6"/>
          <p:cNvGrpSpPr/>
          <p:nvPr/>
        </p:nvGrpSpPr>
        <p:grpSpPr>
          <a:xfrm rot="-5400000">
            <a:off x="8081078" y="-372434"/>
            <a:ext cx="732740" cy="1458452"/>
            <a:chOff x="6062500" y="-2559918"/>
            <a:chExt cx="684932" cy="1363294"/>
          </a:xfrm>
        </p:grpSpPr>
        <p:sp>
          <p:nvSpPr>
            <p:cNvPr id="528" name="Google Shape;528;p26"/>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6"/>
          <p:cNvGrpSpPr/>
          <p:nvPr/>
        </p:nvGrpSpPr>
        <p:grpSpPr>
          <a:xfrm>
            <a:off x="-21497" y="4439056"/>
            <a:ext cx="1458475" cy="1416807"/>
            <a:chOff x="-2396575" y="-2067999"/>
            <a:chExt cx="1244645" cy="1209086"/>
          </a:xfrm>
        </p:grpSpPr>
        <p:sp>
          <p:nvSpPr>
            <p:cNvPr id="533" name="Google Shape;533;p26"/>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6"/>
          <p:cNvGrpSpPr/>
          <p:nvPr/>
        </p:nvGrpSpPr>
        <p:grpSpPr>
          <a:xfrm>
            <a:off x="9" y="870812"/>
            <a:ext cx="186688" cy="373785"/>
            <a:chOff x="-51293" y="947012"/>
            <a:chExt cx="186688" cy="373785"/>
          </a:xfrm>
        </p:grpSpPr>
        <p:sp>
          <p:nvSpPr>
            <p:cNvPr id="537" name="Google Shape;537;p26"/>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539" name="Shape 539"/>
        <p:cNvGrpSpPr/>
        <p:nvPr/>
      </p:nvGrpSpPr>
      <p:grpSpPr>
        <a:xfrm>
          <a:off x="0" y="0"/>
          <a:ext cx="0" cy="0"/>
          <a:chOff x="0" y="0"/>
          <a:chExt cx="0" cy="0"/>
        </a:xfrm>
      </p:grpSpPr>
      <p:grpSp>
        <p:nvGrpSpPr>
          <p:cNvPr id="540" name="Google Shape;540;p27"/>
          <p:cNvGrpSpPr/>
          <p:nvPr/>
        </p:nvGrpSpPr>
        <p:grpSpPr>
          <a:xfrm>
            <a:off x="-52621" y="-81787"/>
            <a:ext cx="9228591" cy="5237445"/>
            <a:chOff x="-52621" y="-81787"/>
            <a:chExt cx="9228591" cy="5237445"/>
          </a:xfrm>
        </p:grpSpPr>
        <p:grpSp>
          <p:nvGrpSpPr>
            <p:cNvPr id="541" name="Google Shape;541;p27"/>
            <p:cNvGrpSpPr/>
            <p:nvPr/>
          </p:nvGrpSpPr>
          <p:grpSpPr>
            <a:xfrm>
              <a:off x="8280678" y="4857373"/>
              <a:ext cx="895292" cy="298285"/>
              <a:chOff x="5977976" y="1238193"/>
              <a:chExt cx="1968973" cy="656003"/>
            </a:xfrm>
          </p:grpSpPr>
          <p:sp>
            <p:nvSpPr>
              <p:cNvPr id="542" name="Google Shape;542;p27"/>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7"/>
            <p:cNvGrpSpPr/>
            <p:nvPr/>
          </p:nvGrpSpPr>
          <p:grpSpPr>
            <a:xfrm rot="10800000">
              <a:off x="-52621" y="-3660"/>
              <a:ext cx="1548007" cy="515684"/>
              <a:chOff x="5977976" y="1238193"/>
              <a:chExt cx="1968973" cy="656003"/>
            </a:xfrm>
          </p:grpSpPr>
          <p:sp>
            <p:nvSpPr>
              <p:cNvPr id="546" name="Google Shape;546;p27"/>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27"/>
            <p:cNvGrpSpPr/>
            <p:nvPr/>
          </p:nvGrpSpPr>
          <p:grpSpPr>
            <a:xfrm rot="-5400000">
              <a:off x="8026178" y="-458174"/>
              <a:ext cx="762388" cy="1515161"/>
              <a:chOff x="8452324" y="1355509"/>
              <a:chExt cx="742489" cy="1475615"/>
            </a:xfrm>
          </p:grpSpPr>
          <p:sp>
            <p:nvSpPr>
              <p:cNvPr id="550" name="Google Shape;550;p27"/>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2" name="Google Shape;552;p27"/>
          <p:cNvSpPr txBox="1"/>
          <p:nvPr>
            <p:ph idx="1" type="subTitle"/>
          </p:nvPr>
        </p:nvSpPr>
        <p:spPr>
          <a:xfrm>
            <a:off x="1985525" y="2531425"/>
            <a:ext cx="16197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3" name="Google Shape;553;p27"/>
          <p:cNvSpPr txBox="1"/>
          <p:nvPr>
            <p:ph idx="2" type="subTitle"/>
          </p:nvPr>
        </p:nvSpPr>
        <p:spPr>
          <a:xfrm>
            <a:off x="1985525" y="2894533"/>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4" name="Google Shape;554;p27"/>
          <p:cNvSpPr txBox="1"/>
          <p:nvPr>
            <p:ph idx="3" type="subTitle"/>
          </p:nvPr>
        </p:nvSpPr>
        <p:spPr>
          <a:xfrm>
            <a:off x="1985525" y="37112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5" name="Google Shape;555;p27"/>
          <p:cNvSpPr txBox="1"/>
          <p:nvPr>
            <p:ph idx="4" type="subTitle"/>
          </p:nvPr>
        </p:nvSpPr>
        <p:spPr>
          <a:xfrm>
            <a:off x="1985525" y="4071900"/>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6" name="Google Shape;556;p27"/>
          <p:cNvSpPr txBox="1"/>
          <p:nvPr>
            <p:ph idx="5" type="subTitle"/>
          </p:nvPr>
        </p:nvSpPr>
        <p:spPr>
          <a:xfrm>
            <a:off x="6036275" y="37112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7" name="Google Shape;557;p27"/>
          <p:cNvSpPr txBox="1"/>
          <p:nvPr>
            <p:ph idx="6" type="subTitle"/>
          </p:nvPr>
        </p:nvSpPr>
        <p:spPr>
          <a:xfrm>
            <a:off x="6036275" y="4071900"/>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8" name="Google Shape;558;p27"/>
          <p:cNvSpPr txBox="1"/>
          <p:nvPr>
            <p:ph idx="7" type="subTitle"/>
          </p:nvPr>
        </p:nvSpPr>
        <p:spPr>
          <a:xfrm>
            <a:off x="6036275" y="13516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9" name="Google Shape;559;p27"/>
          <p:cNvSpPr txBox="1"/>
          <p:nvPr>
            <p:ph idx="8" type="subTitle"/>
          </p:nvPr>
        </p:nvSpPr>
        <p:spPr>
          <a:xfrm>
            <a:off x="6036275" y="1717167"/>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0" name="Google Shape;560;p27"/>
          <p:cNvSpPr txBox="1"/>
          <p:nvPr>
            <p:ph idx="9" type="subTitle"/>
          </p:nvPr>
        </p:nvSpPr>
        <p:spPr>
          <a:xfrm>
            <a:off x="6036275" y="25314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1" name="Google Shape;561;p27"/>
          <p:cNvSpPr txBox="1"/>
          <p:nvPr>
            <p:ph idx="13" type="subTitle"/>
          </p:nvPr>
        </p:nvSpPr>
        <p:spPr>
          <a:xfrm>
            <a:off x="6036275" y="2894533"/>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2" name="Google Shape;562;p27"/>
          <p:cNvSpPr txBox="1"/>
          <p:nvPr>
            <p:ph idx="14" type="subTitle"/>
          </p:nvPr>
        </p:nvSpPr>
        <p:spPr>
          <a:xfrm>
            <a:off x="1985525" y="1351625"/>
            <a:ext cx="16197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3" name="Google Shape;563;p27"/>
          <p:cNvSpPr txBox="1"/>
          <p:nvPr>
            <p:ph idx="15" type="subTitle"/>
          </p:nvPr>
        </p:nvSpPr>
        <p:spPr>
          <a:xfrm>
            <a:off x="1985525" y="1717167"/>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4" name="Google Shape;564;p2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_1">
    <p:spTree>
      <p:nvGrpSpPr>
        <p:cNvPr id="565" name="Shape 565"/>
        <p:cNvGrpSpPr/>
        <p:nvPr/>
      </p:nvGrpSpPr>
      <p:grpSpPr>
        <a:xfrm>
          <a:off x="0" y="0"/>
          <a:ext cx="0" cy="0"/>
          <a:chOff x="0" y="0"/>
          <a:chExt cx="0" cy="0"/>
        </a:xfrm>
      </p:grpSpPr>
      <p:sp>
        <p:nvSpPr>
          <p:cNvPr id="566" name="Google Shape;566;p28"/>
          <p:cNvSpPr txBox="1"/>
          <p:nvPr>
            <p:ph idx="1" type="subTitle"/>
          </p:nvPr>
        </p:nvSpPr>
        <p:spPr>
          <a:xfrm>
            <a:off x="1035950" y="3755678"/>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7" name="Google Shape;567;p28"/>
          <p:cNvSpPr txBox="1"/>
          <p:nvPr>
            <p:ph idx="2" type="subTitle"/>
          </p:nvPr>
        </p:nvSpPr>
        <p:spPr>
          <a:xfrm>
            <a:off x="73250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8" name="Google Shape;568;p28"/>
          <p:cNvSpPr txBox="1"/>
          <p:nvPr>
            <p:ph idx="3" type="subTitle"/>
          </p:nvPr>
        </p:nvSpPr>
        <p:spPr>
          <a:xfrm>
            <a:off x="3766400" y="3755678"/>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9" name="Google Shape;569;p28"/>
          <p:cNvSpPr txBox="1"/>
          <p:nvPr>
            <p:ph idx="4" type="subTitle"/>
          </p:nvPr>
        </p:nvSpPr>
        <p:spPr>
          <a:xfrm>
            <a:off x="346115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0" name="Google Shape;570;p28"/>
          <p:cNvSpPr txBox="1"/>
          <p:nvPr>
            <p:ph idx="5" type="subTitle"/>
          </p:nvPr>
        </p:nvSpPr>
        <p:spPr>
          <a:xfrm>
            <a:off x="6499950" y="3755678"/>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1" name="Google Shape;571;p28"/>
          <p:cNvSpPr txBox="1"/>
          <p:nvPr>
            <p:ph idx="6" type="subTitle"/>
          </p:nvPr>
        </p:nvSpPr>
        <p:spPr>
          <a:xfrm>
            <a:off x="619470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2" name="Google Shape;572;p28"/>
          <p:cNvSpPr txBox="1"/>
          <p:nvPr>
            <p:ph idx="7" type="subTitle"/>
          </p:nvPr>
        </p:nvSpPr>
        <p:spPr>
          <a:xfrm>
            <a:off x="6499950" y="1881075"/>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3" name="Google Shape;573;p28"/>
          <p:cNvSpPr txBox="1"/>
          <p:nvPr>
            <p:ph idx="8" type="subTitle"/>
          </p:nvPr>
        </p:nvSpPr>
        <p:spPr>
          <a:xfrm>
            <a:off x="619470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4" name="Google Shape;574;p28"/>
          <p:cNvSpPr txBox="1"/>
          <p:nvPr>
            <p:ph idx="9" type="subTitle"/>
          </p:nvPr>
        </p:nvSpPr>
        <p:spPr>
          <a:xfrm>
            <a:off x="3766400" y="1881075"/>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5" name="Google Shape;575;p28"/>
          <p:cNvSpPr txBox="1"/>
          <p:nvPr>
            <p:ph idx="13" type="subTitle"/>
          </p:nvPr>
        </p:nvSpPr>
        <p:spPr>
          <a:xfrm>
            <a:off x="346115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6" name="Google Shape;576;p28"/>
          <p:cNvSpPr txBox="1"/>
          <p:nvPr>
            <p:ph idx="14" type="subTitle"/>
          </p:nvPr>
        </p:nvSpPr>
        <p:spPr>
          <a:xfrm>
            <a:off x="1035950" y="1881075"/>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7" name="Google Shape;577;p28"/>
          <p:cNvSpPr txBox="1"/>
          <p:nvPr>
            <p:ph idx="15" type="subTitle"/>
          </p:nvPr>
        </p:nvSpPr>
        <p:spPr>
          <a:xfrm>
            <a:off x="73250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8" name="Google Shape;578;p2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grpSp>
        <p:nvGrpSpPr>
          <p:cNvPr id="579" name="Google Shape;579;p28"/>
          <p:cNvGrpSpPr/>
          <p:nvPr/>
        </p:nvGrpSpPr>
        <p:grpSpPr>
          <a:xfrm rot="10800000">
            <a:off x="-37866" y="-33789"/>
            <a:ext cx="1273500" cy="1273500"/>
            <a:chOff x="7337175" y="4278500"/>
            <a:chExt cx="915791" cy="915791"/>
          </a:xfrm>
        </p:grpSpPr>
        <p:sp>
          <p:nvSpPr>
            <p:cNvPr id="580" name="Google Shape;580;p28"/>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8"/>
          <p:cNvGrpSpPr/>
          <p:nvPr/>
        </p:nvGrpSpPr>
        <p:grpSpPr>
          <a:xfrm rot="10800000">
            <a:off x="7701778" y="-453208"/>
            <a:ext cx="1458475" cy="1416807"/>
            <a:chOff x="-2396575" y="-2067999"/>
            <a:chExt cx="1244645" cy="1209086"/>
          </a:xfrm>
        </p:grpSpPr>
        <p:sp>
          <p:nvSpPr>
            <p:cNvPr id="583" name="Google Shape;583;p28"/>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586" name="Shape 586"/>
        <p:cNvGrpSpPr/>
        <p:nvPr/>
      </p:nvGrpSpPr>
      <p:grpSpPr>
        <a:xfrm>
          <a:off x="0" y="0"/>
          <a:ext cx="0" cy="0"/>
          <a:chOff x="0" y="0"/>
          <a:chExt cx="0" cy="0"/>
        </a:xfrm>
      </p:grpSpPr>
      <p:grpSp>
        <p:nvGrpSpPr>
          <p:cNvPr id="587" name="Google Shape;587;p29"/>
          <p:cNvGrpSpPr/>
          <p:nvPr/>
        </p:nvGrpSpPr>
        <p:grpSpPr>
          <a:xfrm rot="10800000">
            <a:off x="5" y="1458530"/>
            <a:ext cx="1425232" cy="2836799"/>
            <a:chOff x="8080916" y="984758"/>
            <a:chExt cx="1113898" cy="2217116"/>
          </a:xfrm>
        </p:grpSpPr>
        <p:sp>
          <p:nvSpPr>
            <p:cNvPr id="588" name="Google Shape;588;p2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9"/>
          <p:cNvGrpSpPr/>
          <p:nvPr/>
        </p:nvGrpSpPr>
        <p:grpSpPr>
          <a:xfrm flipH="1" rot="-5400000">
            <a:off x="7717234" y="3871573"/>
            <a:ext cx="1426226" cy="1425180"/>
            <a:chOff x="6062500" y="-2559918"/>
            <a:chExt cx="684928" cy="684426"/>
          </a:xfrm>
        </p:grpSpPr>
        <p:sp>
          <p:nvSpPr>
            <p:cNvPr id="594" name="Google Shape;594;p29"/>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9"/>
          <p:cNvSpPr/>
          <p:nvPr/>
        </p:nvSpPr>
        <p:spPr>
          <a:xfrm>
            <a:off x="1493382" y="1106607"/>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29"/>
          <p:cNvGrpSpPr/>
          <p:nvPr/>
        </p:nvGrpSpPr>
        <p:grpSpPr>
          <a:xfrm flipH="1" rot="-5400000">
            <a:off x="92" y="-34776"/>
            <a:ext cx="1493198" cy="1493381"/>
            <a:chOff x="8228199" y="-11925"/>
            <a:chExt cx="915791" cy="915791"/>
          </a:xfrm>
        </p:grpSpPr>
        <p:sp>
          <p:nvSpPr>
            <p:cNvPr id="599" name="Google Shape;599;p2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29"/>
          <p:cNvGrpSpPr/>
          <p:nvPr/>
        </p:nvGrpSpPr>
        <p:grpSpPr>
          <a:xfrm flipH="1" rot="5400000">
            <a:off x="7065408" y="847092"/>
            <a:ext cx="2922058" cy="1235116"/>
            <a:chOff x="3834318" y="-10041"/>
            <a:chExt cx="1846366" cy="780435"/>
          </a:xfrm>
        </p:grpSpPr>
        <p:sp>
          <p:nvSpPr>
            <p:cNvPr id="602" name="Google Shape;602;p29"/>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9"/>
          <p:cNvGrpSpPr/>
          <p:nvPr/>
        </p:nvGrpSpPr>
        <p:grpSpPr>
          <a:xfrm>
            <a:off x="6106528" y="4857373"/>
            <a:ext cx="895292" cy="298285"/>
            <a:chOff x="5977976" y="1238193"/>
            <a:chExt cx="1968973" cy="656003"/>
          </a:xfrm>
        </p:grpSpPr>
        <p:sp>
          <p:nvSpPr>
            <p:cNvPr id="606" name="Google Shape;606;p2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9"/>
          <p:cNvSpPr/>
          <p:nvPr/>
        </p:nvSpPr>
        <p:spPr>
          <a:xfrm>
            <a:off x="7569082" y="3121044"/>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9"/>
          <p:cNvGrpSpPr/>
          <p:nvPr/>
        </p:nvGrpSpPr>
        <p:grpSpPr>
          <a:xfrm rot="5400000">
            <a:off x="1108834" y="4324274"/>
            <a:ext cx="593917" cy="1180344"/>
            <a:chOff x="8452324" y="1355509"/>
            <a:chExt cx="742489" cy="1475615"/>
          </a:xfrm>
        </p:grpSpPr>
        <p:sp>
          <p:nvSpPr>
            <p:cNvPr id="611" name="Google Shape;611;p2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29"/>
          <p:cNvSpPr/>
          <p:nvPr/>
        </p:nvSpPr>
        <p:spPr>
          <a:xfrm>
            <a:off x="6856282" y="397757"/>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txBox="1"/>
          <p:nvPr>
            <p:ph type="ctrTitle"/>
          </p:nvPr>
        </p:nvSpPr>
        <p:spPr>
          <a:xfrm flipH="1">
            <a:off x="2650639" y="477370"/>
            <a:ext cx="3852000" cy="9897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15" name="Google Shape;615;p29"/>
          <p:cNvSpPr txBox="1"/>
          <p:nvPr>
            <p:ph idx="1" type="subTitle"/>
          </p:nvPr>
        </p:nvSpPr>
        <p:spPr>
          <a:xfrm flipH="1">
            <a:off x="2770639" y="1487875"/>
            <a:ext cx="3612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b="1" sz="2000"/>
            </a:lvl1pPr>
            <a:lvl2pPr lvl="1"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
        <p:nvSpPr>
          <p:cNvPr id="616" name="Google Shape;616;p29"/>
          <p:cNvSpPr txBox="1"/>
          <p:nvPr/>
        </p:nvSpPr>
        <p:spPr>
          <a:xfrm>
            <a:off x="2403475" y="3694725"/>
            <a:ext cx="4341900" cy="55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Darker Grotesque"/>
                <a:ea typeface="Darker Grotesque"/>
                <a:cs typeface="Darker Grotesque"/>
                <a:sym typeface="Darker Grotesque"/>
              </a:rPr>
              <a:t>CREDITS: </a:t>
            </a:r>
            <a:r>
              <a:rPr lang="en" sz="1200">
                <a:solidFill>
                  <a:schemeClr val="dk1"/>
                </a:solidFill>
                <a:latin typeface="Darker Grotesque Medium"/>
                <a:ea typeface="Darker Grotesque Medium"/>
                <a:cs typeface="Darker Grotesque Medium"/>
                <a:sym typeface="Darker Grotesque Medium"/>
              </a:rPr>
              <a:t>This presentation template was created by </a:t>
            </a:r>
            <a:r>
              <a:rPr b="1" lang="en" sz="12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200">
                <a:solidFill>
                  <a:schemeClr val="dk1"/>
                </a:solidFill>
                <a:latin typeface="Darker Grotesque Medium"/>
                <a:ea typeface="Darker Grotesque Medium"/>
                <a:cs typeface="Darker Grotesque Medium"/>
                <a:sym typeface="Darker Grotesque Medium"/>
              </a:rPr>
              <a:t>, including icons by </a:t>
            </a:r>
            <a:r>
              <a:rPr b="1" lang="en" sz="12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200">
                <a:solidFill>
                  <a:schemeClr val="dk1"/>
                </a:solidFill>
                <a:latin typeface="Darker Grotesque Medium"/>
                <a:ea typeface="Darker Grotesque Medium"/>
                <a:cs typeface="Darker Grotesque Medium"/>
                <a:sym typeface="Darker Grotesque Medium"/>
              </a:rPr>
              <a:t>, infographics &amp; images by </a:t>
            </a:r>
            <a:r>
              <a:rPr b="1" lang="en" sz="12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r>
              <a:rPr lang="en" sz="1200">
                <a:solidFill>
                  <a:schemeClr val="dk1"/>
                </a:solidFill>
                <a:latin typeface="Darker Grotesque Medium"/>
                <a:ea typeface="Darker Grotesque Medium"/>
                <a:cs typeface="Darker Grotesque Medium"/>
                <a:sym typeface="Darker Grotesque Medium"/>
              </a:rPr>
              <a:t> </a:t>
            </a:r>
            <a:endParaRPr sz="1200">
              <a:solidFill>
                <a:schemeClr val="dk1"/>
              </a:solidFill>
              <a:latin typeface="Darker Grotesque Medium"/>
              <a:ea typeface="Darker Grotesque Medium"/>
              <a:cs typeface="Darker Grotesque Medium"/>
              <a:sym typeface="Darker Grotesque Medium"/>
            </a:endParaRPr>
          </a:p>
        </p:txBody>
      </p:sp>
      <p:sp>
        <p:nvSpPr>
          <p:cNvPr id="617" name="Google Shape;617;p29"/>
          <p:cNvSpPr txBox="1"/>
          <p:nvPr>
            <p:ph idx="2" type="subTitle"/>
          </p:nvPr>
        </p:nvSpPr>
        <p:spPr>
          <a:xfrm flipH="1">
            <a:off x="3010639" y="1972827"/>
            <a:ext cx="3132000" cy="77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618" name="Shape 618"/>
        <p:cNvGrpSpPr/>
        <p:nvPr/>
      </p:nvGrpSpPr>
      <p:grpSpPr>
        <a:xfrm>
          <a:off x="0" y="0"/>
          <a:ext cx="0" cy="0"/>
          <a:chOff x="0" y="0"/>
          <a:chExt cx="0" cy="0"/>
        </a:xfrm>
      </p:grpSpPr>
      <p:grpSp>
        <p:nvGrpSpPr>
          <p:cNvPr id="619" name="Google Shape;619;p30"/>
          <p:cNvGrpSpPr/>
          <p:nvPr/>
        </p:nvGrpSpPr>
        <p:grpSpPr>
          <a:xfrm flipH="1" rot="-5400000">
            <a:off x="7283536" y="3434340"/>
            <a:ext cx="1379269" cy="2286130"/>
            <a:chOff x="6250996" y="2163558"/>
            <a:chExt cx="1165809" cy="1932322"/>
          </a:xfrm>
        </p:grpSpPr>
        <p:sp>
          <p:nvSpPr>
            <p:cNvPr id="620" name="Google Shape;620;p30"/>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0"/>
          <p:cNvGrpSpPr/>
          <p:nvPr/>
        </p:nvGrpSpPr>
        <p:grpSpPr>
          <a:xfrm rot="-5400000">
            <a:off x="7101573" y="-805217"/>
            <a:ext cx="1379168" cy="2758202"/>
            <a:chOff x="6962374" y="0"/>
            <a:chExt cx="2207022" cy="4413829"/>
          </a:xfrm>
        </p:grpSpPr>
        <p:sp>
          <p:nvSpPr>
            <p:cNvPr id="624" name="Google Shape;624;p30"/>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flipH="1">
              <a:off x="7856179" y="2925263"/>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0"/>
          <p:cNvGrpSpPr/>
          <p:nvPr/>
        </p:nvGrpSpPr>
        <p:grpSpPr>
          <a:xfrm flipH="1">
            <a:off x="-459377" y="-1339875"/>
            <a:ext cx="2613847" cy="7828214"/>
            <a:chOff x="7127660" y="-14566"/>
            <a:chExt cx="2041749" cy="6114836"/>
          </a:xfrm>
        </p:grpSpPr>
        <p:grpSp>
          <p:nvGrpSpPr>
            <p:cNvPr id="628" name="Google Shape;628;p30"/>
            <p:cNvGrpSpPr/>
            <p:nvPr/>
          </p:nvGrpSpPr>
          <p:grpSpPr>
            <a:xfrm flipH="1" rot="10800000">
              <a:off x="7127660" y="-14566"/>
              <a:ext cx="2041749" cy="3057411"/>
              <a:chOff x="6949850" y="2434425"/>
              <a:chExt cx="332950" cy="498575"/>
            </a:xfrm>
          </p:grpSpPr>
          <p:sp>
            <p:nvSpPr>
              <p:cNvPr id="629" name="Google Shape;629;p30"/>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0"/>
            <p:cNvGrpSpPr/>
            <p:nvPr/>
          </p:nvGrpSpPr>
          <p:grpSpPr>
            <a:xfrm>
              <a:off x="7127660" y="3042859"/>
              <a:ext cx="2041749" cy="3057411"/>
              <a:chOff x="6949850" y="2434425"/>
              <a:chExt cx="332950" cy="498575"/>
            </a:xfrm>
          </p:grpSpPr>
          <p:sp>
            <p:nvSpPr>
              <p:cNvPr id="638" name="Google Shape;638;p30"/>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 name="Google Shape;646;p30"/>
          <p:cNvGrpSpPr/>
          <p:nvPr/>
        </p:nvGrpSpPr>
        <p:grpSpPr>
          <a:xfrm flipH="1" rot="-5400000">
            <a:off x="8254673" y="2113886"/>
            <a:ext cx="1373556" cy="457628"/>
            <a:chOff x="6431750" y="279362"/>
            <a:chExt cx="1968973" cy="656003"/>
          </a:xfrm>
        </p:grpSpPr>
        <p:sp>
          <p:nvSpPr>
            <p:cNvPr id="647" name="Google Shape;647;p30"/>
            <p:cNvSpPr/>
            <p:nvPr/>
          </p:nvSpPr>
          <p:spPr>
            <a:xfrm flipH="1">
              <a:off x="7744483" y="279362"/>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flipH="1">
              <a:off x="7087505" y="279362"/>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flipH="1">
              <a:off x="6431750" y="279362"/>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grpSp>
        <p:nvGrpSpPr>
          <p:cNvPr id="84" name="Google Shape;84;p4"/>
          <p:cNvGrpSpPr/>
          <p:nvPr/>
        </p:nvGrpSpPr>
        <p:grpSpPr>
          <a:xfrm>
            <a:off x="7875454" y="3899899"/>
            <a:ext cx="2547880" cy="1273500"/>
            <a:chOff x="7337175" y="4278500"/>
            <a:chExt cx="1832216" cy="915791"/>
          </a:xfrm>
        </p:grpSpPr>
        <p:sp>
          <p:nvSpPr>
            <p:cNvPr id="85" name="Google Shape;85;p4"/>
            <p:cNvSpPr/>
            <p:nvPr/>
          </p:nvSpPr>
          <p:spPr>
            <a:xfrm rot="10800000">
              <a:off x="8252801" y="4278500"/>
              <a:ext cx="916590" cy="915791"/>
            </a:xfrm>
            <a:custGeom>
              <a:rect b="b" l="l" r="r" t="t"/>
              <a:pathLst>
                <a:path extrusionOk="0" h="5734" w="5739">
                  <a:moveTo>
                    <a:pt x="1" y="1"/>
                  </a:moveTo>
                  <a:lnTo>
                    <a:pt x="5739" y="5734"/>
                  </a:lnTo>
                  <a:lnTo>
                    <a:pt x="5739"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rot="-5400000">
            <a:off x="7272544" y="-630182"/>
            <a:ext cx="1273494" cy="2534773"/>
            <a:chOff x="6062500" y="-2559918"/>
            <a:chExt cx="684932" cy="1363294"/>
          </a:xfrm>
        </p:grpSpPr>
        <p:sp>
          <p:nvSpPr>
            <p:cNvPr id="89" name="Google Shape;89;p4"/>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21450" y="4494386"/>
            <a:ext cx="1002686" cy="974040"/>
            <a:chOff x="-2396575" y="-2067999"/>
            <a:chExt cx="1244645" cy="1209086"/>
          </a:xfrm>
        </p:grpSpPr>
        <p:sp>
          <p:nvSpPr>
            <p:cNvPr id="94" name="Google Shape;94;p4"/>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4"/>
          <p:cNvSpPr txBox="1"/>
          <p:nvPr>
            <p:ph type="title"/>
          </p:nvPr>
        </p:nvSpPr>
        <p:spPr>
          <a:xfrm>
            <a:off x="637025" y="4450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solidFill>
                  <a:schemeClr val="dk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8" name="Google Shape;98;p4"/>
          <p:cNvSpPr txBox="1"/>
          <p:nvPr>
            <p:ph idx="1" type="body"/>
          </p:nvPr>
        </p:nvSpPr>
        <p:spPr>
          <a:xfrm>
            <a:off x="644325" y="1256175"/>
            <a:ext cx="7786800" cy="33405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Darker Grotesque Medium"/>
              <a:buAutoNum type="arabicPeriod"/>
              <a:defRPr sz="13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650" name="Shape 650"/>
        <p:cNvGrpSpPr/>
        <p:nvPr/>
      </p:nvGrpSpPr>
      <p:grpSpPr>
        <a:xfrm>
          <a:off x="0" y="0"/>
          <a:ext cx="0" cy="0"/>
          <a:chOff x="0" y="0"/>
          <a:chExt cx="0" cy="0"/>
        </a:xfrm>
      </p:grpSpPr>
      <p:grpSp>
        <p:nvGrpSpPr>
          <p:cNvPr id="651" name="Google Shape;651;p31"/>
          <p:cNvGrpSpPr/>
          <p:nvPr/>
        </p:nvGrpSpPr>
        <p:grpSpPr>
          <a:xfrm>
            <a:off x="8607660" y="4086703"/>
            <a:ext cx="535959" cy="1066914"/>
            <a:chOff x="8459075" y="3790082"/>
            <a:chExt cx="684932" cy="1363294"/>
          </a:xfrm>
        </p:grpSpPr>
        <p:sp>
          <p:nvSpPr>
            <p:cNvPr id="652" name="Google Shape;652;p31"/>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8459075" y="4474404"/>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1"/>
          <p:cNvGrpSpPr/>
          <p:nvPr/>
        </p:nvGrpSpPr>
        <p:grpSpPr>
          <a:xfrm>
            <a:off x="7337673" y="-32802"/>
            <a:ext cx="1832216" cy="915791"/>
            <a:chOff x="7311775" y="-11925"/>
            <a:chExt cx="1832216" cy="915791"/>
          </a:xfrm>
        </p:grpSpPr>
        <p:sp>
          <p:nvSpPr>
            <p:cNvPr id="657" name="Google Shape;657;p3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1"/>
          <p:cNvGrpSpPr/>
          <p:nvPr/>
        </p:nvGrpSpPr>
        <p:grpSpPr>
          <a:xfrm>
            <a:off x="-20877" y="4282001"/>
            <a:ext cx="1244645" cy="1209086"/>
            <a:chOff x="0" y="4282001"/>
            <a:chExt cx="1244645" cy="1209086"/>
          </a:xfrm>
        </p:grpSpPr>
        <p:sp>
          <p:nvSpPr>
            <p:cNvPr id="661" name="Google Shape;661;p31"/>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1"/>
          <p:cNvGrpSpPr/>
          <p:nvPr/>
        </p:nvGrpSpPr>
        <p:grpSpPr>
          <a:xfrm>
            <a:off x="7" y="947012"/>
            <a:ext cx="186688" cy="373785"/>
            <a:chOff x="-51293" y="947012"/>
            <a:chExt cx="186688" cy="373785"/>
          </a:xfrm>
        </p:grpSpPr>
        <p:sp>
          <p:nvSpPr>
            <p:cNvPr id="665" name="Google Shape;665;p31"/>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0" name="Shape 67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4" name="Shape 6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5"/>
          <p:cNvSpPr/>
          <p:nvPr/>
        </p:nvSpPr>
        <p:spPr>
          <a:xfrm rot="5400000">
            <a:off x="-58382" y="-30335"/>
            <a:ext cx="417679" cy="417594"/>
          </a:xfrm>
          <a:custGeom>
            <a:rect b="b" l="l" r="r" t="t"/>
            <a:pathLst>
              <a:path extrusionOk="0" h="2123" w="2123">
                <a:moveTo>
                  <a:pt x="1" y="1"/>
                </a:moveTo>
                <a:lnTo>
                  <a:pt x="1" y="2123"/>
                </a:lnTo>
                <a:lnTo>
                  <a:pt x="2123" y="21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rot="5400000">
            <a:off x="-58382" y="387145"/>
            <a:ext cx="417679" cy="417594"/>
          </a:xfrm>
          <a:custGeom>
            <a:rect b="b" l="l" r="r" t="t"/>
            <a:pathLst>
              <a:path extrusionOk="0" h="2123" w="2123">
                <a:moveTo>
                  <a:pt x="1" y="1"/>
                </a:moveTo>
                <a:lnTo>
                  <a:pt x="1" y="2123"/>
                </a:lnTo>
                <a:lnTo>
                  <a:pt x="2122" y="2123"/>
                </a:lnTo>
                <a:lnTo>
                  <a:pt x="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rot="5400000">
            <a:off x="-58382" y="804625"/>
            <a:ext cx="417679" cy="417594"/>
          </a:xfrm>
          <a:custGeom>
            <a:rect b="b" l="l" r="r" t="t"/>
            <a:pathLst>
              <a:path extrusionOk="0" h="2123" w="2123">
                <a:moveTo>
                  <a:pt x="0" y="1"/>
                </a:moveTo>
                <a:lnTo>
                  <a:pt x="0" y="2123"/>
                </a:lnTo>
                <a:lnTo>
                  <a:pt x="2122" y="212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5"/>
          <p:cNvGrpSpPr/>
          <p:nvPr/>
        </p:nvGrpSpPr>
        <p:grpSpPr>
          <a:xfrm rot="10800000">
            <a:off x="7719115" y="-555280"/>
            <a:ext cx="1426114" cy="1385371"/>
            <a:chOff x="-2396575" y="-2067999"/>
            <a:chExt cx="1244645" cy="1209086"/>
          </a:xfrm>
        </p:grpSpPr>
        <p:sp>
          <p:nvSpPr>
            <p:cNvPr id="104" name="Google Shape;104;p5"/>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5"/>
          <p:cNvGrpSpPr/>
          <p:nvPr/>
        </p:nvGrpSpPr>
        <p:grpSpPr>
          <a:xfrm rot="-5400000">
            <a:off x="-19493" y="3672463"/>
            <a:ext cx="1493198" cy="1493381"/>
            <a:chOff x="8228199" y="-11925"/>
            <a:chExt cx="915791" cy="915791"/>
          </a:xfrm>
        </p:grpSpPr>
        <p:sp>
          <p:nvSpPr>
            <p:cNvPr id="108" name="Google Shape;108;p5"/>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5"/>
          <p:cNvGrpSpPr/>
          <p:nvPr/>
        </p:nvGrpSpPr>
        <p:grpSpPr>
          <a:xfrm flipH="1">
            <a:off x="6971108" y="3617910"/>
            <a:ext cx="2198292" cy="2135609"/>
            <a:chOff x="0" y="4282001"/>
            <a:chExt cx="1244645" cy="1209086"/>
          </a:xfrm>
        </p:grpSpPr>
        <p:sp>
          <p:nvSpPr>
            <p:cNvPr id="111" name="Google Shape;111;p5"/>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5"/>
          <p:cNvSpPr txBox="1"/>
          <p:nvPr>
            <p:ph idx="1" type="subTitle"/>
          </p:nvPr>
        </p:nvSpPr>
        <p:spPr>
          <a:xfrm>
            <a:off x="1719167" y="3055066"/>
            <a:ext cx="2567700" cy="10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6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434343"/>
              </a:buClr>
              <a:buSzPts val="1600"/>
              <a:buNone/>
              <a:defRPr sz="1600">
                <a:solidFill>
                  <a:srgbClr val="434343"/>
                </a:solidFill>
              </a:defRPr>
            </a:lvl2pPr>
            <a:lvl3pPr lvl="2" rtl="0" algn="ctr">
              <a:lnSpc>
                <a:spcPct val="100000"/>
              </a:lnSpc>
              <a:spcBef>
                <a:spcPts val="0"/>
              </a:spcBef>
              <a:spcAft>
                <a:spcPts val="0"/>
              </a:spcAft>
              <a:buClr>
                <a:srgbClr val="434343"/>
              </a:buClr>
              <a:buSzPts val="1600"/>
              <a:buNone/>
              <a:defRPr sz="1600">
                <a:solidFill>
                  <a:srgbClr val="434343"/>
                </a:solidFill>
              </a:defRPr>
            </a:lvl3pPr>
            <a:lvl4pPr lvl="3" rtl="0" algn="ctr">
              <a:lnSpc>
                <a:spcPct val="100000"/>
              </a:lnSpc>
              <a:spcBef>
                <a:spcPts val="0"/>
              </a:spcBef>
              <a:spcAft>
                <a:spcPts val="0"/>
              </a:spcAft>
              <a:buClr>
                <a:srgbClr val="434343"/>
              </a:buClr>
              <a:buSzPts val="1600"/>
              <a:buNone/>
              <a:defRPr sz="1600">
                <a:solidFill>
                  <a:srgbClr val="434343"/>
                </a:solidFill>
              </a:defRPr>
            </a:lvl4pPr>
            <a:lvl5pPr lvl="4" rtl="0" algn="ctr">
              <a:lnSpc>
                <a:spcPct val="100000"/>
              </a:lnSpc>
              <a:spcBef>
                <a:spcPts val="0"/>
              </a:spcBef>
              <a:spcAft>
                <a:spcPts val="0"/>
              </a:spcAft>
              <a:buClr>
                <a:srgbClr val="434343"/>
              </a:buClr>
              <a:buSzPts val="1600"/>
              <a:buNone/>
              <a:defRPr sz="1600">
                <a:solidFill>
                  <a:srgbClr val="434343"/>
                </a:solidFill>
              </a:defRPr>
            </a:lvl5pPr>
            <a:lvl6pPr lvl="5" rtl="0" algn="ctr">
              <a:lnSpc>
                <a:spcPct val="100000"/>
              </a:lnSpc>
              <a:spcBef>
                <a:spcPts val="0"/>
              </a:spcBef>
              <a:spcAft>
                <a:spcPts val="0"/>
              </a:spcAft>
              <a:buClr>
                <a:srgbClr val="434343"/>
              </a:buClr>
              <a:buSzPts val="1600"/>
              <a:buNone/>
              <a:defRPr sz="1600">
                <a:solidFill>
                  <a:srgbClr val="434343"/>
                </a:solidFill>
              </a:defRPr>
            </a:lvl6pPr>
            <a:lvl7pPr lvl="6" rtl="0" algn="ctr">
              <a:lnSpc>
                <a:spcPct val="100000"/>
              </a:lnSpc>
              <a:spcBef>
                <a:spcPts val="0"/>
              </a:spcBef>
              <a:spcAft>
                <a:spcPts val="0"/>
              </a:spcAft>
              <a:buClr>
                <a:srgbClr val="434343"/>
              </a:buClr>
              <a:buSzPts val="1600"/>
              <a:buNone/>
              <a:defRPr sz="1600">
                <a:solidFill>
                  <a:srgbClr val="434343"/>
                </a:solidFill>
              </a:defRPr>
            </a:lvl7pPr>
            <a:lvl8pPr lvl="7" rtl="0" algn="ctr">
              <a:lnSpc>
                <a:spcPct val="100000"/>
              </a:lnSpc>
              <a:spcBef>
                <a:spcPts val="0"/>
              </a:spcBef>
              <a:spcAft>
                <a:spcPts val="0"/>
              </a:spcAft>
              <a:buClr>
                <a:srgbClr val="434343"/>
              </a:buClr>
              <a:buSzPts val="1600"/>
              <a:buNone/>
              <a:defRPr sz="1600">
                <a:solidFill>
                  <a:srgbClr val="434343"/>
                </a:solidFill>
              </a:defRPr>
            </a:lvl8pPr>
            <a:lvl9pPr lvl="8" rtl="0" algn="ctr">
              <a:lnSpc>
                <a:spcPct val="100000"/>
              </a:lnSpc>
              <a:spcBef>
                <a:spcPts val="0"/>
              </a:spcBef>
              <a:spcAft>
                <a:spcPts val="0"/>
              </a:spcAft>
              <a:buClr>
                <a:srgbClr val="434343"/>
              </a:buClr>
              <a:buSzPts val="1600"/>
              <a:buNone/>
              <a:defRPr sz="1600">
                <a:solidFill>
                  <a:srgbClr val="434343"/>
                </a:solidFill>
              </a:defRPr>
            </a:lvl9pPr>
          </a:lstStyle>
          <a:p/>
        </p:txBody>
      </p:sp>
      <p:sp>
        <p:nvSpPr>
          <p:cNvPr id="115" name="Google Shape;115;p5"/>
          <p:cNvSpPr txBox="1"/>
          <p:nvPr>
            <p:ph idx="2" type="subTitle"/>
          </p:nvPr>
        </p:nvSpPr>
        <p:spPr>
          <a:xfrm>
            <a:off x="4898263" y="3055066"/>
            <a:ext cx="2567700" cy="10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6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434343"/>
              </a:buClr>
              <a:buSzPts val="1600"/>
              <a:buNone/>
              <a:defRPr sz="1600">
                <a:solidFill>
                  <a:srgbClr val="434343"/>
                </a:solidFill>
              </a:defRPr>
            </a:lvl2pPr>
            <a:lvl3pPr lvl="2" rtl="0" algn="ctr">
              <a:lnSpc>
                <a:spcPct val="100000"/>
              </a:lnSpc>
              <a:spcBef>
                <a:spcPts val="0"/>
              </a:spcBef>
              <a:spcAft>
                <a:spcPts val="0"/>
              </a:spcAft>
              <a:buClr>
                <a:srgbClr val="434343"/>
              </a:buClr>
              <a:buSzPts val="1600"/>
              <a:buNone/>
              <a:defRPr sz="1600">
                <a:solidFill>
                  <a:srgbClr val="434343"/>
                </a:solidFill>
              </a:defRPr>
            </a:lvl3pPr>
            <a:lvl4pPr lvl="3" rtl="0" algn="ctr">
              <a:lnSpc>
                <a:spcPct val="100000"/>
              </a:lnSpc>
              <a:spcBef>
                <a:spcPts val="0"/>
              </a:spcBef>
              <a:spcAft>
                <a:spcPts val="0"/>
              </a:spcAft>
              <a:buClr>
                <a:srgbClr val="434343"/>
              </a:buClr>
              <a:buSzPts val="1600"/>
              <a:buNone/>
              <a:defRPr sz="1600">
                <a:solidFill>
                  <a:srgbClr val="434343"/>
                </a:solidFill>
              </a:defRPr>
            </a:lvl4pPr>
            <a:lvl5pPr lvl="4" rtl="0" algn="ctr">
              <a:lnSpc>
                <a:spcPct val="100000"/>
              </a:lnSpc>
              <a:spcBef>
                <a:spcPts val="0"/>
              </a:spcBef>
              <a:spcAft>
                <a:spcPts val="0"/>
              </a:spcAft>
              <a:buClr>
                <a:srgbClr val="434343"/>
              </a:buClr>
              <a:buSzPts val="1600"/>
              <a:buNone/>
              <a:defRPr sz="1600">
                <a:solidFill>
                  <a:srgbClr val="434343"/>
                </a:solidFill>
              </a:defRPr>
            </a:lvl5pPr>
            <a:lvl6pPr lvl="5" rtl="0" algn="ctr">
              <a:lnSpc>
                <a:spcPct val="100000"/>
              </a:lnSpc>
              <a:spcBef>
                <a:spcPts val="0"/>
              </a:spcBef>
              <a:spcAft>
                <a:spcPts val="0"/>
              </a:spcAft>
              <a:buClr>
                <a:srgbClr val="434343"/>
              </a:buClr>
              <a:buSzPts val="1600"/>
              <a:buNone/>
              <a:defRPr sz="1600">
                <a:solidFill>
                  <a:srgbClr val="434343"/>
                </a:solidFill>
              </a:defRPr>
            </a:lvl6pPr>
            <a:lvl7pPr lvl="6" rtl="0" algn="ctr">
              <a:lnSpc>
                <a:spcPct val="100000"/>
              </a:lnSpc>
              <a:spcBef>
                <a:spcPts val="0"/>
              </a:spcBef>
              <a:spcAft>
                <a:spcPts val="0"/>
              </a:spcAft>
              <a:buClr>
                <a:srgbClr val="434343"/>
              </a:buClr>
              <a:buSzPts val="1600"/>
              <a:buNone/>
              <a:defRPr sz="1600">
                <a:solidFill>
                  <a:srgbClr val="434343"/>
                </a:solidFill>
              </a:defRPr>
            </a:lvl7pPr>
            <a:lvl8pPr lvl="7" rtl="0" algn="ctr">
              <a:lnSpc>
                <a:spcPct val="100000"/>
              </a:lnSpc>
              <a:spcBef>
                <a:spcPts val="0"/>
              </a:spcBef>
              <a:spcAft>
                <a:spcPts val="0"/>
              </a:spcAft>
              <a:buClr>
                <a:srgbClr val="434343"/>
              </a:buClr>
              <a:buSzPts val="1600"/>
              <a:buNone/>
              <a:defRPr sz="1600">
                <a:solidFill>
                  <a:srgbClr val="434343"/>
                </a:solidFill>
              </a:defRPr>
            </a:lvl8pPr>
            <a:lvl9pPr lvl="8" rtl="0" algn="ctr">
              <a:lnSpc>
                <a:spcPct val="100000"/>
              </a:lnSpc>
              <a:spcBef>
                <a:spcPts val="0"/>
              </a:spcBef>
              <a:spcAft>
                <a:spcPts val="0"/>
              </a:spcAft>
              <a:buClr>
                <a:srgbClr val="434343"/>
              </a:buClr>
              <a:buSzPts val="1600"/>
              <a:buNone/>
              <a:defRPr sz="1600">
                <a:solidFill>
                  <a:srgbClr val="434343"/>
                </a:solidFill>
              </a:defRPr>
            </a:lvl9pPr>
          </a:lstStyle>
          <a:p/>
        </p:txBody>
      </p:sp>
      <p:sp>
        <p:nvSpPr>
          <p:cNvPr id="116" name="Google Shape;116;p5"/>
          <p:cNvSpPr txBox="1"/>
          <p:nvPr>
            <p:ph type="title"/>
          </p:nvPr>
        </p:nvSpPr>
        <p:spPr>
          <a:xfrm>
            <a:off x="713225" y="445025"/>
            <a:ext cx="77178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latin typeface="Poppins Black"/>
                <a:ea typeface="Poppins Black"/>
                <a:cs typeface="Poppins Black"/>
                <a:sym typeface="Poppins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5"/>
          <p:cNvSpPr txBox="1"/>
          <p:nvPr>
            <p:ph idx="3" type="subTitle"/>
          </p:nvPr>
        </p:nvSpPr>
        <p:spPr>
          <a:xfrm>
            <a:off x="2193167" y="26655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sz="2000">
                <a:solidFill>
                  <a:schemeClr val="accent1"/>
                </a:solidFill>
                <a:latin typeface="Poppins Black"/>
                <a:ea typeface="Poppins Black"/>
                <a:cs typeface="Poppins Black"/>
                <a:sym typeface="Poppins Black"/>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118" name="Google Shape;118;p5"/>
          <p:cNvSpPr txBox="1"/>
          <p:nvPr>
            <p:ph idx="4" type="subTitle"/>
          </p:nvPr>
        </p:nvSpPr>
        <p:spPr>
          <a:xfrm>
            <a:off x="5372263" y="26655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sz="2000">
                <a:solidFill>
                  <a:schemeClr val="accent1"/>
                </a:solidFill>
                <a:latin typeface="Poppins Black"/>
                <a:ea typeface="Poppins Black"/>
                <a:cs typeface="Poppins Black"/>
                <a:sym typeface="Poppins Black"/>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grpSp>
        <p:nvGrpSpPr>
          <p:cNvPr id="120" name="Google Shape;120;p6"/>
          <p:cNvGrpSpPr/>
          <p:nvPr/>
        </p:nvGrpSpPr>
        <p:grpSpPr>
          <a:xfrm>
            <a:off x="8280678" y="4857373"/>
            <a:ext cx="895292" cy="298285"/>
            <a:chOff x="5977976" y="1238193"/>
            <a:chExt cx="1968973" cy="656003"/>
          </a:xfrm>
        </p:grpSpPr>
        <p:sp>
          <p:nvSpPr>
            <p:cNvPr id="121" name="Google Shape;121;p6"/>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6"/>
          <p:cNvGrpSpPr/>
          <p:nvPr/>
        </p:nvGrpSpPr>
        <p:grpSpPr>
          <a:xfrm rot="10800000">
            <a:off x="-52621" y="-3660"/>
            <a:ext cx="1548007" cy="515684"/>
            <a:chOff x="5977976" y="1238193"/>
            <a:chExt cx="1968973" cy="656003"/>
          </a:xfrm>
        </p:grpSpPr>
        <p:sp>
          <p:nvSpPr>
            <p:cNvPr id="125" name="Google Shape;125;p6"/>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6"/>
          <p:cNvGrpSpPr/>
          <p:nvPr/>
        </p:nvGrpSpPr>
        <p:grpSpPr>
          <a:xfrm rot="-5400000">
            <a:off x="8026178" y="-458174"/>
            <a:ext cx="762388" cy="1515161"/>
            <a:chOff x="8452324" y="1355509"/>
            <a:chExt cx="742489" cy="1475615"/>
          </a:xfrm>
        </p:grpSpPr>
        <p:sp>
          <p:nvSpPr>
            <p:cNvPr id="129" name="Google Shape;129;p6"/>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grpSp>
        <p:nvGrpSpPr>
          <p:cNvPr id="133" name="Google Shape;133;p7"/>
          <p:cNvGrpSpPr/>
          <p:nvPr/>
        </p:nvGrpSpPr>
        <p:grpSpPr>
          <a:xfrm>
            <a:off x="-2" y="-14350"/>
            <a:ext cx="7005418" cy="5269880"/>
            <a:chOff x="-2" y="-14350"/>
            <a:chExt cx="7005418" cy="5269880"/>
          </a:xfrm>
        </p:grpSpPr>
        <p:grpSp>
          <p:nvGrpSpPr>
            <p:cNvPr id="134" name="Google Shape;134;p7"/>
            <p:cNvGrpSpPr/>
            <p:nvPr/>
          </p:nvGrpSpPr>
          <p:grpSpPr>
            <a:xfrm flipH="1" rot="-5400000">
              <a:off x="679226" y="3204930"/>
              <a:ext cx="1371372" cy="2729828"/>
              <a:chOff x="3360978" y="3384425"/>
              <a:chExt cx="884242" cy="1760044"/>
            </a:xfrm>
          </p:grpSpPr>
          <p:sp>
            <p:nvSpPr>
              <p:cNvPr id="135" name="Google Shape;135;p7"/>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7"/>
            <p:cNvGrpSpPr/>
            <p:nvPr/>
          </p:nvGrpSpPr>
          <p:grpSpPr>
            <a:xfrm>
              <a:off x="4509388" y="-14350"/>
              <a:ext cx="2496028" cy="1247583"/>
              <a:chOff x="7311775" y="-11925"/>
              <a:chExt cx="1832216" cy="915791"/>
            </a:xfrm>
          </p:grpSpPr>
          <p:sp>
            <p:nvSpPr>
              <p:cNvPr id="140" name="Google Shape;140;p7"/>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7"/>
          <p:cNvSpPr txBox="1"/>
          <p:nvPr>
            <p:ph idx="1" type="body"/>
          </p:nvPr>
        </p:nvSpPr>
        <p:spPr>
          <a:xfrm>
            <a:off x="631350" y="1385625"/>
            <a:ext cx="4129200" cy="2652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120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sp>
        <p:nvSpPr>
          <p:cNvPr id="144" name="Google Shape;144;p7"/>
          <p:cNvSpPr txBox="1"/>
          <p:nvPr>
            <p:ph type="title"/>
          </p:nvPr>
        </p:nvSpPr>
        <p:spPr>
          <a:xfrm>
            <a:off x="624575" y="398065"/>
            <a:ext cx="3947700" cy="1371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8"/>
          <p:cNvSpPr txBox="1"/>
          <p:nvPr>
            <p:ph type="title"/>
          </p:nvPr>
        </p:nvSpPr>
        <p:spPr>
          <a:xfrm>
            <a:off x="1426025" y="1318000"/>
            <a:ext cx="6292200" cy="223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47" name="Google Shape;147;p8"/>
          <p:cNvGrpSpPr/>
          <p:nvPr/>
        </p:nvGrpSpPr>
        <p:grpSpPr>
          <a:xfrm flipH="1" rot="-5400000">
            <a:off x="3934313" y="3538975"/>
            <a:ext cx="1233196" cy="2454569"/>
            <a:chOff x="8080916" y="984758"/>
            <a:chExt cx="1113898" cy="2217116"/>
          </a:xfrm>
        </p:grpSpPr>
        <p:sp>
          <p:nvSpPr>
            <p:cNvPr id="148" name="Google Shape;148;p8"/>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8"/>
          <p:cNvGrpSpPr/>
          <p:nvPr/>
        </p:nvGrpSpPr>
        <p:grpSpPr>
          <a:xfrm rot="-5400000">
            <a:off x="7717234" y="-165684"/>
            <a:ext cx="1426226" cy="1425180"/>
            <a:chOff x="6062500" y="-2559918"/>
            <a:chExt cx="684928" cy="684426"/>
          </a:xfrm>
        </p:grpSpPr>
        <p:sp>
          <p:nvSpPr>
            <p:cNvPr id="154" name="Google Shape;154;p8"/>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flipH="1" rot="10800000">
            <a:off x="597544" y="24226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rot="-5400000">
            <a:off x="92" y="3672463"/>
            <a:ext cx="1493198" cy="1493381"/>
            <a:chOff x="8228199" y="-11925"/>
            <a:chExt cx="915791" cy="915791"/>
          </a:xfrm>
        </p:grpSpPr>
        <p:sp>
          <p:nvSpPr>
            <p:cNvPr id="159" name="Google Shape;159;p8"/>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1385363" y="-62630"/>
            <a:ext cx="3128851" cy="1322525"/>
            <a:chOff x="3834318" y="-10041"/>
            <a:chExt cx="1846366" cy="780435"/>
          </a:xfrm>
        </p:grpSpPr>
        <p:sp>
          <p:nvSpPr>
            <p:cNvPr id="162" name="Google Shape;162;p8"/>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flipH="1" rot="-5400000">
            <a:off x="8261973" y="2293458"/>
            <a:ext cx="1322559" cy="440637"/>
            <a:chOff x="5977976" y="1238193"/>
            <a:chExt cx="1968973" cy="656003"/>
          </a:xfrm>
        </p:grpSpPr>
        <p:sp>
          <p:nvSpPr>
            <p:cNvPr id="166" name="Google Shape;166;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8"/>
          <p:cNvGrpSpPr/>
          <p:nvPr/>
        </p:nvGrpSpPr>
        <p:grpSpPr>
          <a:xfrm flipH="1">
            <a:off x="6395658" y="4725113"/>
            <a:ext cx="1322559" cy="440637"/>
            <a:chOff x="5977976" y="1238193"/>
            <a:chExt cx="1968973" cy="656003"/>
          </a:xfrm>
        </p:grpSpPr>
        <p:sp>
          <p:nvSpPr>
            <p:cNvPr id="170" name="Google Shape;170;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8"/>
          <p:cNvSpPr/>
          <p:nvPr/>
        </p:nvSpPr>
        <p:spPr>
          <a:xfrm flipH="1" rot="10800000">
            <a:off x="6009932"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8"/>
          <p:cNvGrpSpPr/>
          <p:nvPr/>
        </p:nvGrpSpPr>
        <p:grpSpPr>
          <a:xfrm flipH="1" rot="-5400000">
            <a:off x="8567795" y="3306101"/>
            <a:ext cx="1235131" cy="2454685"/>
            <a:chOff x="8452324" y="1355509"/>
            <a:chExt cx="742489" cy="1475615"/>
          </a:xfrm>
        </p:grpSpPr>
        <p:sp>
          <p:nvSpPr>
            <p:cNvPr id="175" name="Google Shape;175;p8"/>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8"/>
          <p:cNvSpPr/>
          <p:nvPr/>
        </p:nvSpPr>
        <p:spPr>
          <a:xfrm flipH="1" rot="10800000">
            <a:off x="7569082" y="37195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8"/>
          <p:cNvGrpSpPr/>
          <p:nvPr/>
        </p:nvGrpSpPr>
        <p:grpSpPr>
          <a:xfrm flipH="1" rot="10800000">
            <a:off x="3239089" y="-12"/>
            <a:ext cx="1322559" cy="440637"/>
            <a:chOff x="5977976" y="1238193"/>
            <a:chExt cx="1968973" cy="656003"/>
          </a:xfrm>
        </p:grpSpPr>
        <p:sp>
          <p:nvSpPr>
            <p:cNvPr id="179" name="Google Shape;179;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grpSp>
        <p:nvGrpSpPr>
          <p:cNvPr id="183" name="Google Shape;183;p9"/>
          <p:cNvGrpSpPr/>
          <p:nvPr/>
        </p:nvGrpSpPr>
        <p:grpSpPr>
          <a:xfrm>
            <a:off x="-608010" y="-1576786"/>
            <a:ext cx="9751581" cy="6742539"/>
            <a:chOff x="-608010" y="-1576786"/>
            <a:chExt cx="9751581" cy="6742539"/>
          </a:xfrm>
        </p:grpSpPr>
        <p:grpSp>
          <p:nvGrpSpPr>
            <p:cNvPr id="184" name="Google Shape;184;p9"/>
            <p:cNvGrpSpPr/>
            <p:nvPr/>
          </p:nvGrpSpPr>
          <p:grpSpPr>
            <a:xfrm>
              <a:off x="7718335" y="-1576786"/>
              <a:ext cx="1425232" cy="2836799"/>
              <a:chOff x="8080916" y="984758"/>
              <a:chExt cx="1113898" cy="2217116"/>
            </a:xfrm>
          </p:grpSpPr>
          <p:sp>
            <p:nvSpPr>
              <p:cNvPr id="185" name="Google Shape;185;p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9"/>
            <p:cNvGrpSpPr/>
            <p:nvPr/>
          </p:nvGrpSpPr>
          <p:grpSpPr>
            <a:xfrm flipH="1" rot="5400000">
              <a:off x="-5068" y="-165684"/>
              <a:ext cx="1426226" cy="1425180"/>
              <a:chOff x="6062500" y="-2559918"/>
              <a:chExt cx="684928" cy="684426"/>
            </a:xfrm>
          </p:grpSpPr>
          <p:sp>
            <p:nvSpPr>
              <p:cNvPr id="191" name="Google Shape;191;p9"/>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9"/>
            <p:cNvGrpSpPr/>
            <p:nvPr/>
          </p:nvGrpSpPr>
          <p:grpSpPr>
            <a:xfrm flipH="1" rot="5400000">
              <a:off x="7650282" y="3672463"/>
              <a:ext cx="1493198" cy="1493381"/>
              <a:chOff x="8228199" y="-11925"/>
              <a:chExt cx="915791" cy="915791"/>
            </a:xfrm>
          </p:grpSpPr>
          <p:sp>
            <p:nvSpPr>
              <p:cNvPr id="195" name="Google Shape;195;p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9"/>
            <p:cNvGrpSpPr/>
            <p:nvPr/>
          </p:nvGrpSpPr>
          <p:grpSpPr>
            <a:xfrm flipH="1">
              <a:off x="3548316" y="-5176"/>
              <a:ext cx="2047620" cy="865502"/>
              <a:chOff x="3834318" y="-10041"/>
              <a:chExt cx="1846366" cy="780435"/>
            </a:xfrm>
          </p:grpSpPr>
          <p:sp>
            <p:nvSpPr>
              <p:cNvPr id="198" name="Google Shape;198;p9"/>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9"/>
            <p:cNvGrpSpPr/>
            <p:nvPr/>
          </p:nvGrpSpPr>
          <p:grpSpPr>
            <a:xfrm rot="5400000">
              <a:off x="-221462" y="3499043"/>
              <a:ext cx="593842" cy="197851"/>
              <a:chOff x="5977976" y="1238193"/>
              <a:chExt cx="1968973" cy="656003"/>
            </a:xfrm>
          </p:grpSpPr>
          <p:sp>
            <p:nvSpPr>
              <p:cNvPr id="202" name="Google Shape;202;p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9"/>
            <p:cNvGrpSpPr/>
            <p:nvPr/>
          </p:nvGrpSpPr>
          <p:grpSpPr>
            <a:xfrm>
              <a:off x="5336518" y="4919538"/>
              <a:ext cx="738956" cy="246198"/>
              <a:chOff x="5977976" y="1238193"/>
              <a:chExt cx="1968973" cy="656003"/>
            </a:xfrm>
          </p:grpSpPr>
          <p:sp>
            <p:nvSpPr>
              <p:cNvPr id="206" name="Google Shape;206;p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9"/>
            <p:cNvGrpSpPr/>
            <p:nvPr/>
          </p:nvGrpSpPr>
          <p:grpSpPr>
            <a:xfrm rot="5400000">
              <a:off x="-314796" y="4278527"/>
              <a:ext cx="593917" cy="1180344"/>
              <a:chOff x="8452324" y="1355509"/>
              <a:chExt cx="742489" cy="1475615"/>
            </a:xfrm>
          </p:grpSpPr>
          <p:sp>
            <p:nvSpPr>
              <p:cNvPr id="210" name="Google Shape;210;p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9"/>
            <p:cNvSpPr/>
            <p:nvPr/>
          </p:nvSpPr>
          <p:spPr>
            <a:xfrm rot="10800000">
              <a:off x="6856274"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9"/>
          <p:cNvSpPr txBox="1"/>
          <p:nvPr>
            <p:ph type="title"/>
          </p:nvPr>
        </p:nvSpPr>
        <p:spPr>
          <a:xfrm>
            <a:off x="600901" y="1342850"/>
            <a:ext cx="38370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14" name="Google Shape;214;p9"/>
          <p:cNvSpPr txBox="1"/>
          <p:nvPr>
            <p:ph idx="1" type="subTitle"/>
          </p:nvPr>
        </p:nvSpPr>
        <p:spPr>
          <a:xfrm>
            <a:off x="600901" y="2815675"/>
            <a:ext cx="3837000" cy="1235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15" name="Shape 215"/>
        <p:cNvGrpSpPr/>
        <p:nvPr/>
      </p:nvGrpSpPr>
      <p:grpSpPr>
        <a:xfrm>
          <a:off x="0" y="0"/>
          <a:ext cx="0" cy="0"/>
          <a:chOff x="0" y="0"/>
          <a:chExt cx="0" cy="0"/>
        </a:xfrm>
      </p:grpSpPr>
      <p:sp>
        <p:nvSpPr>
          <p:cNvPr id="216" name="Google Shape;216;p10"/>
          <p:cNvSpPr/>
          <p:nvPr/>
        </p:nvSpPr>
        <p:spPr>
          <a:xfrm flipH="1">
            <a:off x="7025393" y="4118407"/>
            <a:ext cx="1810587" cy="1873225"/>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flipH="1">
            <a:off x="8648483" y="3868662"/>
            <a:ext cx="562222" cy="1529994"/>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flipH="1">
            <a:off x="7695911" y="4430657"/>
            <a:ext cx="1202568" cy="967999"/>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0"/>
          <p:cNvGrpSpPr/>
          <p:nvPr/>
        </p:nvGrpSpPr>
        <p:grpSpPr>
          <a:xfrm rot="-5400000">
            <a:off x="-715179" y="3153836"/>
            <a:ext cx="2860090" cy="1429734"/>
            <a:chOff x="7311775" y="-11925"/>
            <a:chExt cx="1832216" cy="915791"/>
          </a:xfrm>
        </p:grpSpPr>
        <p:sp>
          <p:nvSpPr>
            <p:cNvPr id="220" name="Google Shape;220;p10"/>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0"/>
          <p:cNvSpPr/>
          <p:nvPr/>
        </p:nvSpPr>
        <p:spPr>
          <a:xfrm>
            <a:off x="-50850" y="-114300"/>
            <a:ext cx="9245700" cy="137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4.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8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1pPr>
            <a:lvl2pPr lvl="1">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2pPr>
            <a:lvl3pPr lvl="2">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3pPr>
            <a:lvl4pPr lvl="3">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4pPr>
            <a:lvl5pPr lvl="4">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5pPr>
            <a:lvl6pPr lvl="5">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6pPr>
            <a:lvl7pPr lvl="6">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7pPr>
            <a:lvl8pPr lvl="7">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8pPr>
            <a:lvl9pPr lvl="8">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13225" y="1152475"/>
            <a:ext cx="77178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1pPr>
            <a:lvl2pPr indent="-330200" lvl="1" marL="9144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2pPr>
            <a:lvl3pPr indent="-330200" lvl="2" marL="13716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3pPr>
            <a:lvl4pPr indent="-330200" lvl="3" marL="18288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4pPr>
            <a:lvl5pPr indent="-330200" lvl="4" marL="22860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5pPr>
            <a:lvl6pPr indent="-330200" lvl="5" marL="27432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6pPr>
            <a:lvl7pPr indent="-330200" lvl="6" marL="32004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7pPr>
            <a:lvl8pPr indent="-330200" lvl="7" marL="36576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8pPr>
            <a:lvl9pPr indent="-330200" lvl="8" marL="4114800">
              <a:lnSpc>
                <a:spcPct val="100000"/>
              </a:lnSpc>
              <a:spcBef>
                <a:spcPts val="1600"/>
              </a:spcBef>
              <a:spcAft>
                <a:spcPts val="160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67" name="Shape 667"/>
        <p:cNvGrpSpPr/>
        <p:nvPr/>
      </p:nvGrpSpPr>
      <p:grpSpPr>
        <a:xfrm>
          <a:off x="0" y="0"/>
          <a:ext cx="0" cy="0"/>
          <a:chOff x="0" y="0"/>
          <a:chExt cx="0" cy="0"/>
        </a:xfrm>
      </p:grpSpPr>
      <p:sp>
        <p:nvSpPr>
          <p:cNvPr id="668" name="Google Shape;668;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69" name="Google Shape;669;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71" name="Shape 671"/>
        <p:cNvGrpSpPr/>
        <p:nvPr/>
      </p:nvGrpSpPr>
      <p:grpSpPr>
        <a:xfrm>
          <a:off x="0" y="0"/>
          <a:ext cx="0" cy="0"/>
          <a:chOff x="0" y="0"/>
          <a:chExt cx="0" cy="0"/>
        </a:xfrm>
      </p:grpSpPr>
      <p:sp>
        <p:nvSpPr>
          <p:cNvPr id="672" name="Google Shape;67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73" name="Google Shape;67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T2ZH2rst1SFSlquKiRHPzrEjxfA6KxfvogydeePSpw/copy"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T2ZH2rst1SFSlquKiRHPzrEjxfA6KxfvogydeePSpw/copy"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28.xml"/><Relationship Id="rId7" Type="http://schemas.openxmlformats.org/officeDocument/2006/relationships/slide" Target="/ppt/slides/slide27.xml"/><Relationship Id="rId8" Type="http://schemas.openxmlformats.org/officeDocument/2006/relationships/slide" Target="/ppt/slides/slide30.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10" Type="http://schemas.openxmlformats.org/officeDocument/2006/relationships/slide" Target="/ppt/slides/slide34.xml"/><Relationship Id="rId13" Type="http://schemas.openxmlformats.org/officeDocument/2006/relationships/slide" Target="/ppt/slides/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www.freepik.com/free-photo/top-view-business-items-with-growth-chart-hands-giving-okay-sign_11383285.htm/?utm_source=slidesgo_template&amp;utm_medium=referral-link&amp;utm_campaign=sg_resources&amp;utm_content=freepik" TargetMode="External"/><Relationship Id="rId4" Type="http://schemas.openxmlformats.org/officeDocument/2006/relationships/hyperlink" Target="https://www.freepik.com/free-photo/graph-made-with-white-small-cards_11433061.htm/?utm_source=slidesgo_template&amp;utm_medium=referral-link&amp;utm_campaign=sg_resources&amp;utm_content=freepik" TargetMode="External"/><Relationship Id="rId9" Type="http://schemas.openxmlformats.org/officeDocument/2006/relationships/hyperlink" Target="https://www.freepik.com/free-photo/front-view-businesswoman-posing-with-tablet-office_10337683.htm/?utm_source=slidesgo_template&amp;utm_medium=referral-link&amp;utm_campaign=sg_resources&amp;utm_content=freepik" TargetMode="External"/><Relationship Id="rId5" Type="http://schemas.openxmlformats.org/officeDocument/2006/relationships/hyperlink" Target="https://www.freepik.com/free-photo/top-view-business-items-with-growth-chart-hands-holding-arrow_11383287.htm/?utm_source=slidesgo_template&amp;utm_medium=referral-link&amp;utm_campaign=sg_resources&amp;utm_content=freepik" TargetMode="External"/><Relationship Id="rId6" Type="http://schemas.openxmlformats.org/officeDocument/2006/relationships/hyperlink" Target="https://www.freepik.com/free-photo/graph-made-with-white-small-cards_11433061.htm/?utm_source=slidesgo_template&amp;utm_medium=referral-link&amp;utm_campaign=sg_resources&amp;utm_content=freepik" TargetMode="External"/><Relationship Id="rId7" Type="http://schemas.openxmlformats.org/officeDocument/2006/relationships/hyperlink" Target="https://www.freepik.com/free-photo/top-view-business-items-with-growth-chart-arrow_11383290.htm/?utm_source=slidesgo_template&amp;utm_medium=referral-link&amp;utm_campaign=sg_resources&amp;utm_content=freepik" TargetMode="External"/><Relationship Id="rId8" Type="http://schemas.openxmlformats.org/officeDocument/2006/relationships/hyperlink" Target="https://www.freepik.com/free-photo/top-view-business-items-with-growth-cones-arrow_11383281.htm/?utm_source=slidesgo_template&amp;utm_medium=referral-link&amp;utm_campaign=sg_resources&amp;utm_content=freepik" TargetMode="External"/><Relationship Id="rId11" Type="http://schemas.openxmlformats.org/officeDocument/2006/relationships/hyperlink" Target="https://www.freepik.com/free-photo/medium-shot-senior-man-with-crossed-arms_11512467.htm#page=1&amp;query=men&amp;position=0/?utm_source=slidesgo_template&amp;utm_medium=referral-link&amp;utm_campaign=sg_resources&amp;utm_content=freepik" TargetMode="External"/><Relationship Id="rId10" Type="http://schemas.openxmlformats.org/officeDocument/2006/relationships/hyperlink" Target="https://www.freepik.com/free-photo/office-worker-standing-with-laptop_1323977.htm/?utm_source=slidesgo_template&amp;utm_medium=referral-link&amp;utm_campaign=sg_resources&amp;utm_content=freepik" TargetMode="External"/><Relationship Id="rId13" Type="http://schemas.openxmlformats.org/officeDocument/2006/relationships/hyperlink" Target="https://www.freepik.com/free-vector/colorful-abstract-business-card-template_11906862.htm/?utm_source=slidesgo_template&amp;utm_medium=referral-link&amp;utm_campaign=sg_resources&amp;utm_content=freepik" TargetMode="External"/><Relationship Id="rId12" Type="http://schemas.openxmlformats.org/officeDocument/2006/relationships/hyperlink" Target="https://www.freepik.com/free-vector/modern-business-card-template_990610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 Id="rId5" Type="http://schemas.openxmlformats.org/officeDocument/2006/relationships/hyperlink" Target="https://fonts.google.com/specimen/Poppins)" TargetMode="External"/><Relationship Id="rId6" Type="http://schemas.openxmlformats.org/officeDocument/2006/relationships/hyperlink" Target="https://fonts.google.com/specimen/Darker+Grotesque)" TargetMode="External"/><Relationship Id="rId7" Type="http://schemas.openxmlformats.org/officeDocument/2006/relationships/hyperlink" Target="https://fonts.google.com/specimen/Darker+Grotesque)" TargetMode="External"/><Relationship Id="rId8" Type="http://schemas.openxmlformats.org/officeDocument/2006/relationships/hyperlink" Target="https://fonts.google.com/specimen/Darker+Grotesqu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8.gif"/><Relationship Id="rId10" Type="http://schemas.openxmlformats.org/officeDocument/2006/relationships/image" Target="../media/image6.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6"/>
          <p:cNvSpPr txBox="1"/>
          <p:nvPr>
            <p:ph type="ctrTitle"/>
          </p:nvPr>
        </p:nvSpPr>
        <p:spPr>
          <a:xfrm>
            <a:off x="1424749" y="1188185"/>
            <a:ext cx="6294900" cy="236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Statement     Project Proposal</a:t>
            </a:r>
            <a:endParaRPr/>
          </a:p>
        </p:txBody>
      </p:sp>
      <p:sp>
        <p:nvSpPr>
          <p:cNvPr id="680" name="Google Shape;680;p36"/>
          <p:cNvSpPr txBox="1"/>
          <p:nvPr>
            <p:ph idx="1" type="subTitle"/>
          </p:nvPr>
        </p:nvSpPr>
        <p:spPr>
          <a:xfrm>
            <a:off x="1424600" y="3529920"/>
            <a:ext cx="6294900" cy="4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45"/>
          <p:cNvPicPr preferRelativeResize="0"/>
          <p:nvPr/>
        </p:nvPicPr>
        <p:blipFill rotWithShape="1">
          <a:blip r:embed="rId3">
            <a:alphaModFix amt="79000"/>
          </a:blip>
          <a:srcRect b="0" l="35106" r="7200" t="0"/>
          <a:stretch/>
        </p:blipFill>
        <p:spPr>
          <a:xfrm>
            <a:off x="3924200" y="0"/>
            <a:ext cx="5351475" cy="5219102"/>
          </a:xfrm>
          <a:prstGeom prst="rect">
            <a:avLst/>
          </a:prstGeom>
          <a:noFill/>
          <a:ln>
            <a:noFill/>
          </a:ln>
        </p:spPr>
      </p:pic>
      <p:grpSp>
        <p:nvGrpSpPr>
          <p:cNvPr id="824" name="Google Shape;824;p45"/>
          <p:cNvGrpSpPr/>
          <p:nvPr/>
        </p:nvGrpSpPr>
        <p:grpSpPr>
          <a:xfrm>
            <a:off x="0" y="0"/>
            <a:ext cx="9275673" cy="5243998"/>
            <a:chOff x="0" y="0"/>
            <a:chExt cx="9275673" cy="5243998"/>
          </a:xfrm>
        </p:grpSpPr>
        <p:sp>
          <p:nvSpPr>
            <p:cNvPr id="825" name="Google Shape;825;p45"/>
            <p:cNvSpPr/>
            <p:nvPr/>
          </p:nvSpPr>
          <p:spPr>
            <a:xfrm>
              <a:off x="0"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7718227" y="0"/>
              <a:ext cx="1557446" cy="1247564"/>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45"/>
          <p:cNvSpPr txBox="1"/>
          <p:nvPr>
            <p:ph type="title"/>
          </p:nvPr>
        </p:nvSpPr>
        <p:spPr>
          <a:xfrm>
            <a:off x="604247" y="1592550"/>
            <a:ext cx="4002300" cy="11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a:t>
            </a:r>
            <a:endParaRPr/>
          </a:p>
        </p:txBody>
      </p:sp>
      <p:sp>
        <p:nvSpPr>
          <p:cNvPr id="828" name="Google Shape;828;p45"/>
          <p:cNvSpPr txBox="1"/>
          <p:nvPr>
            <p:ph idx="1" type="subTitle"/>
          </p:nvPr>
        </p:nvSpPr>
        <p:spPr>
          <a:xfrm>
            <a:off x="604250" y="2470025"/>
            <a:ext cx="2764800" cy="92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ercury is the closest planet to the Sun and also the smallest one in the Solar System</a:t>
            </a:r>
            <a:endParaRPr/>
          </a:p>
        </p:txBody>
      </p:sp>
      <p:grpSp>
        <p:nvGrpSpPr>
          <p:cNvPr id="829" name="Google Shape;829;p45"/>
          <p:cNvGrpSpPr/>
          <p:nvPr/>
        </p:nvGrpSpPr>
        <p:grpSpPr>
          <a:xfrm flipH="1" rot="-5400000">
            <a:off x="3359762" y="3204930"/>
            <a:ext cx="1371372" cy="2729828"/>
            <a:chOff x="3360978" y="3384425"/>
            <a:chExt cx="884242" cy="1760044"/>
          </a:xfrm>
        </p:grpSpPr>
        <p:sp>
          <p:nvSpPr>
            <p:cNvPr id="830" name="Google Shape;830;p45"/>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45"/>
          <p:cNvGrpSpPr/>
          <p:nvPr/>
        </p:nvGrpSpPr>
        <p:grpSpPr>
          <a:xfrm>
            <a:off x="186838" y="-14350"/>
            <a:ext cx="2496028" cy="1247583"/>
            <a:chOff x="7311775" y="-11925"/>
            <a:chExt cx="1832216" cy="915791"/>
          </a:xfrm>
        </p:grpSpPr>
        <p:sp>
          <p:nvSpPr>
            <p:cNvPr id="835" name="Google Shape;835;p45"/>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5"/>
          <p:cNvGrpSpPr/>
          <p:nvPr/>
        </p:nvGrpSpPr>
        <p:grpSpPr>
          <a:xfrm>
            <a:off x="1" y="3882594"/>
            <a:ext cx="713217" cy="1428026"/>
            <a:chOff x="-66206" y="1406331"/>
            <a:chExt cx="277236" cy="555069"/>
          </a:xfrm>
        </p:grpSpPr>
        <p:sp>
          <p:nvSpPr>
            <p:cNvPr id="839" name="Google Shape;839;p45"/>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requirements</a:t>
            </a:r>
            <a:endParaRPr/>
          </a:p>
        </p:txBody>
      </p:sp>
      <p:sp>
        <p:nvSpPr>
          <p:cNvPr id="846" name="Google Shape;846;p46"/>
          <p:cNvSpPr txBox="1"/>
          <p:nvPr>
            <p:ph idx="1" type="subTitle"/>
          </p:nvPr>
        </p:nvSpPr>
        <p:spPr>
          <a:xfrm>
            <a:off x="1985525" y="2531425"/>
            <a:ext cx="1619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847" name="Google Shape;847;p46"/>
          <p:cNvSpPr txBox="1"/>
          <p:nvPr>
            <p:ph idx="2" type="subTitle"/>
          </p:nvPr>
        </p:nvSpPr>
        <p:spPr>
          <a:xfrm>
            <a:off x="1985525" y="2894533"/>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848" name="Google Shape;848;p46"/>
          <p:cNvSpPr txBox="1"/>
          <p:nvPr>
            <p:ph idx="3" type="subTitle"/>
          </p:nvPr>
        </p:nvSpPr>
        <p:spPr>
          <a:xfrm>
            <a:off x="1985525" y="37112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49" name="Google Shape;849;p46"/>
          <p:cNvSpPr txBox="1"/>
          <p:nvPr>
            <p:ph idx="4" type="subTitle"/>
          </p:nvPr>
        </p:nvSpPr>
        <p:spPr>
          <a:xfrm>
            <a:off x="1985525" y="4071900"/>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850" name="Google Shape;850;p46"/>
          <p:cNvSpPr txBox="1"/>
          <p:nvPr>
            <p:ph idx="5" type="subTitle"/>
          </p:nvPr>
        </p:nvSpPr>
        <p:spPr>
          <a:xfrm>
            <a:off x="6036275" y="37112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51" name="Google Shape;851;p46"/>
          <p:cNvSpPr txBox="1"/>
          <p:nvPr>
            <p:ph idx="6" type="subTitle"/>
          </p:nvPr>
        </p:nvSpPr>
        <p:spPr>
          <a:xfrm>
            <a:off x="6036275" y="4071900"/>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852" name="Google Shape;852;p46"/>
          <p:cNvSpPr txBox="1"/>
          <p:nvPr>
            <p:ph idx="7" type="subTitle"/>
          </p:nvPr>
        </p:nvSpPr>
        <p:spPr>
          <a:xfrm>
            <a:off x="6036275" y="13516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53" name="Google Shape;853;p46"/>
          <p:cNvSpPr txBox="1"/>
          <p:nvPr>
            <p:ph idx="8" type="subTitle"/>
          </p:nvPr>
        </p:nvSpPr>
        <p:spPr>
          <a:xfrm>
            <a:off x="6036275" y="1717167"/>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 not hot</a:t>
            </a:r>
            <a:endParaRPr/>
          </a:p>
        </p:txBody>
      </p:sp>
      <p:sp>
        <p:nvSpPr>
          <p:cNvPr id="854" name="Google Shape;854;p46"/>
          <p:cNvSpPr txBox="1"/>
          <p:nvPr>
            <p:ph idx="9" type="subTitle"/>
          </p:nvPr>
        </p:nvSpPr>
        <p:spPr>
          <a:xfrm>
            <a:off x="6036275" y="25314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55" name="Google Shape;855;p46"/>
          <p:cNvSpPr txBox="1"/>
          <p:nvPr>
            <p:ph idx="13" type="subTitle"/>
          </p:nvPr>
        </p:nvSpPr>
        <p:spPr>
          <a:xfrm>
            <a:off x="6036275" y="2894533"/>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856" name="Google Shape;856;p46"/>
          <p:cNvSpPr txBox="1"/>
          <p:nvPr>
            <p:ph idx="14" type="subTitle"/>
          </p:nvPr>
        </p:nvSpPr>
        <p:spPr>
          <a:xfrm>
            <a:off x="1985525" y="1351625"/>
            <a:ext cx="1619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57" name="Google Shape;857;p46"/>
          <p:cNvSpPr txBox="1"/>
          <p:nvPr>
            <p:ph idx="15" type="subTitle"/>
          </p:nvPr>
        </p:nvSpPr>
        <p:spPr>
          <a:xfrm>
            <a:off x="1985525" y="1717167"/>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h</a:t>
            </a:r>
            <a:r>
              <a:rPr lang="en"/>
              <a:t>as a beautiful name, but it’s terribly hot</a:t>
            </a:r>
            <a:endParaRPr/>
          </a:p>
        </p:txBody>
      </p:sp>
      <p:grpSp>
        <p:nvGrpSpPr>
          <p:cNvPr id="858" name="Google Shape;858;p46"/>
          <p:cNvGrpSpPr/>
          <p:nvPr/>
        </p:nvGrpSpPr>
        <p:grpSpPr>
          <a:xfrm>
            <a:off x="4884203" y="1366036"/>
            <a:ext cx="614974" cy="2977580"/>
            <a:chOff x="4259218" y="1366036"/>
            <a:chExt cx="614974" cy="2977580"/>
          </a:xfrm>
        </p:grpSpPr>
        <p:sp>
          <p:nvSpPr>
            <p:cNvPr id="859" name="Google Shape;859;p46"/>
            <p:cNvSpPr/>
            <p:nvPr/>
          </p:nvSpPr>
          <p:spPr>
            <a:xfrm rot="10800000">
              <a:off x="4259218" y="1366036"/>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rot="10800000">
              <a:off x="4259218" y="253282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rot="10800000">
              <a:off x="4259218" y="37284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6"/>
          <p:cNvSpPr/>
          <p:nvPr/>
        </p:nvSpPr>
        <p:spPr>
          <a:xfrm>
            <a:off x="5007590" y="2700842"/>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46"/>
          <p:cNvGrpSpPr/>
          <p:nvPr/>
        </p:nvGrpSpPr>
        <p:grpSpPr>
          <a:xfrm>
            <a:off x="5014390" y="3870607"/>
            <a:ext cx="354586" cy="353008"/>
            <a:chOff x="-30735200" y="3552550"/>
            <a:chExt cx="292225" cy="290925"/>
          </a:xfrm>
        </p:grpSpPr>
        <p:sp>
          <p:nvSpPr>
            <p:cNvPr id="864" name="Google Shape;864;p4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6"/>
          <p:cNvGrpSpPr/>
          <p:nvPr/>
        </p:nvGrpSpPr>
        <p:grpSpPr>
          <a:xfrm>
            <a:off x="5036667" y="1512778"/>
            <a:ext cx="351786" cy="326274"/>
            <a:chOff x="-62511900" y="4129100"/>
            <a:chExt cx="304050" cy="282000"/>
          </a:xfrm>
        </p:grpSpPr>
        <p:sp>
          <p:nvSpPr>
            <p:cNvPr id="867" name="Google Shape;867;p4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6"/>
          <p:cNvGrpSpPr/>
          <p:nvPr/>
        </p:nvGrpSpPr>
        <p:grpSpPr>
          <a:xfrm>
            <a:off x="966416" y="1366036"/>
            <a:ext cx="614974" cy="2977580"/>
            <a:chOff x="4259218" y="1366036"/>
            <a:chExt cx="614974" cy="2977580"/>
          </a:xfrm>
        </p:grpSpPr>
        <p:sp>
          <p:nvSpPr>
            <p:cNvPr id="873" name="Google Shape;873;p46"/>
            <p:cNvSpPr/>
            <p:nvPr/>
          </p:nvSpPr>
          <p:spPr>
            <a:xfrm rot="10800000">
              <a:off x="4259218" y="1366036"/>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rot="10800000">
              <a:off x="4259218" y="253282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rot="10800000">
              <a:off x="4259218" y="37284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6"/>
          <p:cNvGrpSpPr/>
          <p:nvPr/>
        </p:nvGrpSpPr>
        <p:grpSpPr>
          <a:xfrm>
            <a:off x="1090894" y="3868699"/>
            <a:ext cx="366052" cy="356831"/>
            <a:chOff x="-31817400" y="3910025"/>
            <a:chExt cx="301675" cy="294075"/>
          </a:xfrm>
        </p:grpSpPr>
        <p:sp>
          <p:nvSpPr>
            <p:cNvPr id="877" name="Google Shape;877;p4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6"/>
          <p:cNvGrpSpPr/>
          <p:nvPr/>
        </p:nvGrpSpPr>
        <p:grpSpPr>
          <a:xfrm>
            <a:off x="1097093" y="2667582"/>
            <a:ext cx="353645" cy="353615"/>
            <a:chOff x="-31093575" y="3911725"/>
            <a:chExt cx="291450" cy="291425"/>
          </a:xfrm>
        </p:grpSpPr>
        <p:sp>
          <p:nvSpPr>
            <p:cNvPr id="881" name="Google Shape;881;p4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6"/>
          <p:cNvGrpSpPr/>
          <p:nvPr/>
        </p:nvGrpSpPr>
        <p:grpSpPr>
          <a:xfrm>
            <a:off x="1111616" y="1475742"/>
            <a:ext cx="366364" cy="365207"/>
            <a:chOff x="-60987850" y="4100950"/>
            <a:chExt cx="316650" cy="315650"/>
          </a:xfrm>
        </p:grpSpPr>
        <p:sp>
          <p:nvSpPr>
            <p:cNvPr id="884" name="Google Shape;884;p4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7"/>
          <p:cNvSpPr txBox="1"/>
          <p:nvPr>
            <p:ph idx="4294967295" type="subTitle"/>
          </p:nvPr>
        </p:nvSpPr>
        <p:spPr>
          <a:xfrm>
            <a:off x="866625" y="4362918"/>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t>Follow the link in the graph to modify its data and then paste the new one here. </a:t>
            </a:r>
            <a:r>
              <a:rPr b="1" lang="en" sz="1400">
                <a:uFill>
                  <a:noFill/>
                </a:uFill>
                <a:hlinkClick r:id="rId3"/>
              </a:rPr>
              <a:t>For more info, click here</a:t>
            </a:r>
            <a:endParaRPr b="1" sz="1400"/>
          </a:p>
        </p:txBody>
      </p:sp>
      <p:sp>
        <p:nvSpPr>
          <p:cNvPr id="894" name="Google Shape;894;p47"/>
          <p:cNvSpPr/>
          <p:nvPr/>
        </p:nvSpPr>
        <p:spPr>
          <a:xfrm>
            <a:off x="4206699" y="2194547"/>
            <a:ext cx="751500" cy="75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896" name="Google Shape;896;p47"/>
          <p:cNvSpPr txBox="1"/>
          <p:nvPr/>
        </p:nvSpPr>
        <p:spPr>
          <a:xfrm>
            <a:off x="6042150" y="1955747"/>
            <a:ext cx="1619700" cy="356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chemeClr val="dk1"/>
                </a:solidFill>
                <a:latin typeface="Poppins"/>
                <a:ea typeface="Poppins"/>
                <a:cs typeface="Poppins"/>
                <a:sym typeface="Poppins"/>
              </a:rPr>
              <a:t>Jupiter</a:t>
            </a:r>
            <a:endParaRPr b="1" sz="2000">
              <a:solidFill>
                <a:schemeClr val="dk1"/>
              </a:solidFill>
              <a:latin typeface="Poppins"/>
              <a:ea typeface="Poppins"/>
              <a:cs typeface="Poppins"/>
              <a:sym typeface="Poppins"/>
            </a:endParaRPr>
          </a:p>
        </p:txBody>
      </p:sp>
      <p:sp>
        <p:nvSpPr>
          <p:cNvPr id="897" name="Google Shape;897;p47"/>
          <p:cNvSpPr txBox="1"/>
          <p:nvPr/>
        </p:nvSpPr>
        <p:spPr>
          <a:xfrm>
            <a:off x="6042150" y="3483200"/>
            <a:ext cx="1619700" cy="356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chemeClr val="dk1"/>
                </a:solidFill>
                <a:latin typeface="Poppins"/>
                <a:ea typeface="Poppins"/>
                <a:cs typeface="Poppins"/>
                <a:sym typeface="Poppins"/>
              </a:rPr>
              <a:t>Mercury</a:t>
            </a:r>
            <a:endParaRPr b="1" sz="2000">
              <a:solidFill>
                <a:schemeClr val="dk1"/>
              </a:solidFill>
              <a:latin typeface="Poppins"/>
              <a:ea typeface="Poppins"/>
              <a:cs typeface="Poppins"/>
              <a:sym typeface="Poppins"/>
            </a:endParaRPr>
          </a:p>
        </p:txBody>
      </p:sp>
      <p:sp>
        <p:nvSpPr>
          <p:cNvPr id="898" name="Google Shape;898;p47"/>
          <p:cNvSpPr txBox="1"/>
          <p:nvPr/>
        </p:nvSpPr>
        <p:spPr>
          <a:xfrm>
            <a:off x="6042150" y="2312447"/>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biggest planet</a:t>
            </a:r>
            <a:endParaRPr sz="1600">
              <a:solidFill>
                <a:schemeClr val="dk1"/>
              </a:solidFill>
              <a:latin typeface="Darker Grotesque Medium"/>
              <a:ea typeface="Darker Grotesque Medium"/>
              <a:cs typeface="Darker Grotesque Medium"/>
              <a:sym typeface="Darker Grotesque Medium"/>
            </a:endParaRPr>
          </a:p>
        </p:txBody>
      </p:sp>
      <p:sp>
        <p:nvSpPr>
          <p:cNvPr id="899" name="Google Shape;899;p47"/>
          <p:cNvSpPr txBox="1"/>
          <p:nvPr/>
        </p:nvSpPr>
        <p:spPr>
          <a:xfrm>
            <a:off x="6042150" y="38399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the smallest planet</a:t>
            </a:r>
            <a:endParaRPr sz="1600">
              <a:solidFill>
                <a:schemeClr val="dk1"/>
              </a:solidFill>
              <a:latin typeface="Darker Grotesque Medium"/>
              <a:ea typeface="Darker Grotesque Medium"/>
              <a:cs typeface="Darker Grotesque Medium"/>
              <a:sym typeface="Darker Grotesque Medium"/>
            </a:endParaRPr>
          </a:p>
        </p:txBody>
      </p:sp>
      <p:sp>
        <p:nvSpPr>
          <p:cNvPr id="900" name="Google Shape;900;p47"/>
          <p:cNvSpPr txBox="1"/>
          <p:nvPr/>
        </p:nvSpPr>
        <p:spPr>
          <a:xfrm>
            <a:off x="1503050" y="1955747"/>
            <a:ext cx="1619700" cy="3567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None/>
            </a:pPr>
            <a:r>
              <a:rPr b="1" lang="en" sz="2000">
                <a:solidFill>
                  <a:schemeClr val="dk1"/>
                </a:solidFill>
                <a:latin typeface="Poppins"/>
                <a:ea typeface="Poppins"/>
                <a:cs typeface="Poppins"/>
                <a:sym typeface="Poppins"/>
              </a:rPr>
              <a:t>Venus</a:t>
            </a:r>
            <a:endParaRPr b="1" sz="2000">
              <a:solidFill>
                <a:schemeClr val="dk1"/>
              </a:solidFill>
              <a:latin typeface="Poppins"/>
              <a:ea typeface="Poppins"/>
              <a:cs typeface="Poppins"/>
              <a:sym typeface="Poppins"/>
            </a:endParaRPr>
          </a:p>
        </p:txBody>
      </p:sp>
      <p:sp>
        <p:nvSpPr>
          <p:cNvPr id="901" name="Google Shape;901;p47"/>
          <p:cNvSpPr txBox="1"/>
          <p:nvPr/>
        </p:nvSpPr>
        <p:spPr>
          <a:xfrm>
            <a:off x="1503050" y="3483200"/>
            <a:ext cx="1619700" cy="3567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None/>
            </a:pPr>
            <a:r>
              <a:rPr b="1" lang="en" sz="2000">
                <a:solidFill>
                  <a:schemeClr val="dk1"/>
                </a:solidFill>
                <a:latin typeface="Poppins"/>
                <a:ea typeface="Poppins"/>
                <a:cs typeface="Poppins"/>
                <a:sym typeface="Poppins"/>
              </a:rPr>
              <a:t>Earth</a:t>
            </a:r>
            <a:endParaRPr b="1" sz="2000">
              <a:solidFill>
                <a:schemeClr val="dk1"/>
              </a:solidFill>
              <a:latin typeface="Poppins"/>
              <a:ea typeface="Poppins"/>
              <a:cs typeface="Poppins"/>
              <a:sym typeface="Poppins"/>
            </a:endParaRPr>
          </a:p>
        </p:txBody>
      </p:sp>
      <p:sp>
        <p:nvSpPr>
          <p:cNvPr id="902" name="Google Shape;902;p47"/>
          <p:cNvSpPr txBox="1"/>
          <p:nvPr/>
        </p:nvSpPr>
        <p:spPr>
          <a:xfrm>
            <a:off x="561050" y="2312447"/>
            <a:ext cx="2561700" cy="51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903" name="Google Shape;903;p47"/>
          <p:cNvSpPr txBox="1"/>
          <p:nvPr/>
        </p:nvSpPr>
        <p:spPr>
          <a:xfrm>
            <a:off x="561050" y="3839900"/>
            <a:ext cx="2561700" cy="51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
        <p:nvSpPr>
          <p:cNvPr id="904" name="Google Shape;904;p47"/>
          <p:cNvSpPr/>
          <p:nvPr/>
        </p:nvSpPr>
        <p:spPr>
          <a:xfrm>
            <a:off x="6042150" y="2977323"/>
            <a:ext cx="1619700" cy="356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Poppins"/>
                <a:ea typeface="Poppins"/>
                <a:cs typeface="Poppins"/>
                <a:sym typeface="Poppins"/>
              </a:rPr>
              <a:t>2</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5" name="Google Shape;905;p47"/>
          <p:cNvSpPr/>
          <p:nvPr/>
        </p:nvSpPr>
        <p:spPr>
          <a:xfrm>
            <a:off x="6042150" y="1437700"/>
            <a:ext cx="1619700" cy="356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Poppins"/>
                <a:ea typeface="Poppins"/>
                <a:cs typeface="Poppins"/>
                <a:sym typeface="Poppins"/>
              </a:rPr>
              <a:t>8</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6" name="Google Shape;906;p47"/>
          <p:cNvSpPr/>
          <p:nvPr/>
        </p:nvSpPr>
        <p:spPr>
          <a:xfrm>
            <a:off x="1481700" y="2977323"/>
            <a:ext cx="1619700" cy="35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accent1"/>
                </a:solidFill>
                <a:latin typeface="Poppins"/>
                <a:ea typeface="Poppins"/>
                <a:cs typeface="Poppins"/>
                <a:sym typeface="Poppins"/>
              </a:rPr>
              <a:t>2</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7" name="Google Shape;907;p47"/>
          <p:cNvSpPr/>
          <p:nvPr/>
        </p:nvSpPr>
        <p:spPr>
          <a:xfrm>
            <a:off x="1481700" y="1437700"/>
            <a:ext cx="1619700" cy="35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accent5"/>
                </a:solidFill>
                <a:latin typeface="Poppins"/>
                <a:ea typeface="Poppins"/>
                <a:cs typeface="Poppins"/>
                <a:sym typeface="Poppins"/>
              </a:rPr>
              <a:t>1,000$</a:t>
            </a:r>
            <a:endParaRPr b="1" sz="2000">
              <a:solidFill>
                <a:schemeClr val="accent5"/>
              </a:solidFill>
              <a:latin typeface="Poppins"/>
              <a:ea typeface="Poppins"/>
              <a:cs typeface="Poppins"/>
              <a:sym typeface="Poppins"/>
            </a:endParaRPr>
          </a:p>
        </p:txBody>
      </p:sp>
      <p:pic>
        <p:nvPicPr>
          <p:cNvPr id="908" name="Google Shape;908;p47" title="Gráfico">
            <a:hlinkClick r:id="rId4"/>
          </p:cNvPr>
          <p:cNvPicPr preferRelativeResize="0"/>
          <p:nvPr/>
        </p:nvPicPr>
        <p:blipFill rotWithShape="1">
          <a:blip r:embed="rId5">
            <a:alphaModFix/>
          </a:blip>
          <a:srcRect b="0" l="19670" r="19676" t="0"/>
          <a:stretch/>
        </p:blipFill>
        <p:spPr>
          <a:xfrm>
            <a:off x="3281350" y="1243775"/>
            <a:ext cx="2602176" cy="2655950"/>
          </a:xfrm>
          <a:prstGeom prst="rect">
            <a:avLst/>
          </a:prstGeom>
          <a:noFill/>
          <a:ln>
            <a:noFill/>
          </a:ln>
        </p:spPr>
      </p:pic>
      <p:grpSp>
        <p:nvGrpSpPr>
          <p:cNvPr id="909" name="Google Shape;909;p47"/>
          <p:cNvGrpSpPr/>
          <p:nvPr/>
        </p:nvGrpSpPr>
        <p:grpSpPr>
          <a:xfrm>
            <a:off x="4420539" y="2383269"/>
            <a:ext cx="403018" cy="373791"/>
            <a:chOff x="-62511900" y="4129100"/>
            <a:chExt cx="304050" cy="282000"/>
          </a:xfrm>
        </p:grpSpPr>
        <p:sp>
          <p:nvSpPr>
            <p:cNvPr id="910" name="Google Shape;910;p4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47"/>
          <p:cNvSpPr/>
          <p:nvPr/>
        </p:nvSpPr>
        <p:spPr>
          <a:xfrm>
            <a:off x="3449500" y="2977325"/>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20 %</a:t>
            </a:r>
            <a:endParaRPr b="1">
              <a:solidFill>
                <a:schemeClr val="accent5"/>
              </a:solidFill>
              <a:latin typeface="Poppins"/>
              <a:ea typeface="Poppins"/>
              <a:cs typeface="Poppins"/>
              <a:sym typeface="Poppins"/>
            </a:endParaRPr>
          </a:p>
        </p:txBody>
      </p:sp>
      <p:sp>
        <p:nvSpPr>
          <p:cNvPr id="916" name="Google Shape;916;p47"/>
          <p:cNvSpPr/>
          <p:nvPr/>
        </p:nvSpPr>
        <p:spPr>
          <a:xfrm>
            <a:off x="4975950" y="237093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54</a:t>
            </a:r>
            <a:r>
              <a:rPr b="1" lang="en">
                <a:solidFill>
                  <a:schemeClr val="accent5"/>
                </a:solidFill>
                <a:latin typeface="Poppins"/>
                <a:ea typeface="Poppins"/>
                <a:cs typeface="Poppins"/>
                <a:sym typeface="Poppins"/>
              </a:rPr>
              <a:t> %</a:t>
            </a:r>
            <a:endParaRPr b="1">
              <a:solidFill>
                <a:schemeClr val="accent5"/>
              </a:solidFill>
              <a:latin typeface="Poppins"/>
              <a:ea typeface="Poppins"/>
              <a:cs typeface="Poppins"/>
              <a:sym typeface="Poppins"/>
            </a:endParaRPr>
          </a:p>
        </p:txBody>
      </p:sp>
      <p:sp>
        <p:nvSpPr>
          <p:cNvPr id="917" name="Google Shape;917;p47"/>
          <p:cNvSpPr/>
          <p:nvPr/>
        </p:nvSpPr>
        <p:spPr>
          <a:xfrm>
            <a:off x="3296027" y="197108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19</a:t>
            </a:r>
            <a:r>
              <a:rPr b="1" lang="en">
                <a:solidFill>
                  <a:schemeClr val="accent5"/>
                </a:solidFill>
                <a:latin typeface="Poppins"/>
                <a:ea typeface="Poppins"/>
                <a:cs typeface="Poppins"/>
                <a:sym typeface="Poppins"/>
              </a:rPr>
              <a:t> %</a:t>
            </a:r>
            <a:endParaRPr b="1">
              <a:solidFill>
                <a:schemeClr val="accent5"/>
              </a:solidFill>
              <a:latin typeface="Poppins"/>
              <a:ea typeface="Poppins"/>
              <a:cs typeface="Poppins"/>
              <a:sym typeface="Poppins"/>
            </a:endParaRPr>
          </a:p>
        </p:txBody>
      </p:sp>
      <p:sp>
        <p:nvSpPr>
          <p:cNvPr id="918" name="Google Shape;918;p47"/>
          <p:cNvSpPr/>
          <p:nvPr/>
        </p:nvSpPr>
        <p:spPr>
          <a:xfrm>
            <a:off x="3913950" y="150398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7 %</a:t>
            </a:r>
            <a:endParaRPr b="1">
              <a:solidFill>
                <a:schemeClr val="accent5"/>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48"/>
          <p:cNvSpPr txBox="1"/>
          <p:nvPr>
            <p:ph idx="5" type="subTitle"/>
          </p:nvPr>
        </p:nvSpPr>
        <p:spPr>
          <a:xfrm>
            <a:off x="6790987" y="2590883"/>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4</a:t>
            </a:r>
            <a:endParaRPr/>
          </a:p>
        </p:txBody>
      </p:sp>
      <p:sp>
        <p:nvSpPr>
          <p:cNvPr id="924" name="Google Shape;924;p48"/>
          <p:cNvSpPr txBox="1"/>
          <p:nvPr>
            <p:ph idx="7" type="subTitle"/>
          </p:nvPr>
        </p:nvSpPr>
        <p:spPr>
          <a:xfrm>
            <a:off x="4758310" y="2590883"/>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3</a:t>
            </a:r>
            <a:endParaRPr/>
          </a:p>
        </p:txBody>
      </p:sp>
      <p:sp>
        <p:nvSpPr>
          <p:cNvPr id="925" name="Google Shape;925;p48"/>
          <p:cNvSpPr txBox="1"/>
          <p:nvPr>
            <p:ph idx="6" type="subTitle"/>
          </p:nvPr>
        </p:nvSpPr>
        <p:spPr>
          <a:xfrm>
            <a:off x="6676237"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926" name="Google Shape;926;p48"/>
          <p:cNvSpPr txBox="1"/>
          <p:nvPr>
            <p:ph idx="8" type="subTitle"/>
          </p:nvPr>
        </p:nvSpPr>
        <p:spPr>
          <a:xfrm>
            <a:off x="4659242"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927" name="Google Shape;927;p48"/>
          <p:cNvSpPr txBox="1"/>
          <p:nvPr>
            <p:ph idx="1" type="subTitle"/>
          </p:nvPr>
        </p:nvSpPr>
        <p:spPr>
          <a:xfrm>
            <a:off x="2763777" y="2590883"/>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2</a:t>
            </a:r>
            <a:endParaRPr/>
          </a:p>
        </p:txBody>
      </p:sp>
      <p:sp>
        <p:nvSpPr>
          <p:cNvPr id="928" name="Google Shape;928;p48"/>
          <p:cNvSpPr txBox="1"/>
          <p:nvPr>
            <p:ph idx="2" type="subTitle"/>
          </p:nvPr>
        </p:nvSpPr>
        <p:spPr>
          <a:xfrm>
            <a:off x="2642247"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929" name="Google Shape;929;p48"/>
          <p:cNvSpPr txBox="1"/>
          <p:nvPr>
            <p:ph idx="3" type="subTitle"/>
          </p:nvPr>
        </p:nvSpPr>
        <p:spPr>
          <a:xfrm>
            <a:off x="738202" y="2590883"/>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1</a:t>
            </a:r>
            <a:endParaRPr/>
          </a:p>
        </p:txBody>
      </p:sp>
      <p:sp>
        <p:nvSpPr>
          <p:cNvPr id="930" name="Google Shape;930;p48"/>
          <p:cNvSpPr txBox="1"/>
          <p:nvPr>
            <p:ph idx="4" type="subTitle"/>
          </p:nvPr>
        </p:nvSpPr>
        <p:spPr>
          <a:xfrm>
            <a:off x="625252"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is the second planet from the Sun</a:t>
            </a:r>
            <a:endParaRPr/>
          </a:p>
        </p:txBody>
      </p:sp>
      <p:sp>
        <p:nvSpPr>
          <p:cNvPr id="931" name="Google Shape;931;p4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932" name="Google Shape;932;p48"/>
          <p:cNvSpPr/>
          <p:nvPr/>
        </p:nvSpPr>
        <p:spPr>
          <a:xfrm>
            <a:off x="1259152"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3276147"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5293142"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7310137"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48"/>
          <p:cNvGrpSpPr/>
          <p:nvPr/>
        </p:nvGrpSpPr>
        <p:grpSpPr>
          <a:xfrm>
            <a:off x="1379163" y="1974867"/>
            <a:ext cx="365467" cy="368389"/>
            <a:chOff x="-62516625" y="3743175"/>
            <a:chExt cx="315875" cy="318400"/>
          </a:xfrm>
        </p:grpSpPr>
        <p:sp>
          <p:nvSpPr>
            <p:cNvPr id="937" name="Google Shape;937;p4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8"/>
          <p:cNvGrpSpPr/>
          <p:nvPr/>
        </p:nvGrpSpPr>
        <p:grpSpPr>
          <a:xfrm>
            <a:off x="7392245" y="1980331"/>
            <a:ext cx="368157" cy="367290"/>
            <a:chOff x="-62154300" y="3743950"/>
            <a:chExt cx="318200" cy="317450"/>
          </a:xfrm>
        </p:grpSpPr>
        <p:sp>
          <p:nvSpPr>
            <p:cNvPr id="940" name="Google Shape;940;p4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8"/>
          <p:cNvGrpSpPr/>
          <p:nvPr/>
        </p:nvGrpSpPr>
        <p:grpSpPr>
          <a:xfrm>
            <a:off x="5399017" y="1999827"/>
            <a:ext cx="351940" cy="349163"/>
            <a:chOff x="3133425" y="3955025"/>
            <a:chExt cx="297750" cy="295400"/>
          </a:xfrm>
        </p:grpSpPr>
        <p:sp>
          <p:nvSpPr>
            <p:cNvPr id="943" name="Google Shape;943;p4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8"/>
          <p:cNvGrpSpPr/>
          <p:nvPr/>
        </p:nvGrpSpPr>
        <p:grpSpPr>
          <a:xfrm>
            <a:off x="3403468" y="1984015"/>
            <a:ext cx="351024" cy="350079"/>
            <a:chOff x="3859600" y="3591950"/>
            <a:chExt cx="296975" cy="296175"/>
          </a:xfrm>
        </p:grpSpPr>
        <p:sp>
          <p:nvSpPr>
            <p:cNvPr id="947" name="Google Shape;947;p4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9"/>
          <p:cNvSpPr txBox="1"/>
          <p:nvPr>
            <p:ph type="title"/>
          </p:nvPr>
        </p:nvSpPr>
        <p:spPr>
          <a:xfrm>
            <a:off x="1426025" y="1318000"/>
            <a:ext cx="6292200" cy="22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960" name="Google Shape;960;p50"/>
          <p:cNvGrpSpPr/>
          <p:nvPr/>
        </p:nvGrpSpPr>
        <p:grpSpPr>
          <a:xfrm>
            <a:off x="713213" y="1383637"/>
            <a:ext cx="4904753" cy="2612941"/>
            <a:chOff x="233350" y="949250"/>
            <a:chExt cx="7137300" cy="3802300"/>
          </a:xfrm>
        </p:grpSpPr>
        <p:sp>
          <p:nvSpPr>
            <p:cNvPr id="961" name="Google Shape;961;p5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50"/>
          <p:cNvSpPr txBox="1"/>
          <p:nvPr/>
        </p:nvSpPr>
        <p:spPr>
          <a:xfrm>
            <a:off x="6042150" y="1540300"/>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013" name="Google Shape;1013;p50"/>
          <p:cNvSpPr txBox="1"/>
          <p:nvPr/>
        </p:nvSpPr>
        <p:spPr>
          <a:xfrm>
            <a:off x="6042150" y="251175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Mercury</a:t>
            </a:r>
            <a:endParaRPr b="1" sz="2000">
              <a:solidFill>
                <a:srgbClr val="FFFFFF"/>
              </a:solidFill>
              <a:latin typeface="Poppins"/>
              <a:ea typeface="Poppins"/>
              <a:cs typeface="Poppins"/>
              <a:sym typeface="Poppins"/>
            </a:endParaRPr>
          </a:p>
        </p:txBody>
      </p:sp>
      <p:sp>
        <p:nvSpPr>
          <p:cNvPr id="1014" name="Google Shape;1014;p50"/>
          <p:cNvSpPr txBox="1"/>
          <p:nvPr/>
        </p:nvSpPr>
        <p:spPr>
          <a:xfrm>
            <a:off x="6042150" y="3483200"/>
            <a:ext cx="1619700" cy="35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Earth</a:t>
            </a:r>
            <a:endParaRPr b="1" sz="2000">
              <a:solidFill>
                <a:srgbClr val="FFFFFF"/>
              </a:solidFill>
              <a:latin typeface="Poppins"/>
              <a:ea typeface="Poppins"/>
              <a:cs typeface="Poppins"/>
              <a:sym typeface="Poppins"/>
            </a:endParaRPr>
          </a:p>
        </p:txBody>
      </p:sp>
      <p:sp>
        <p:nvSpPr>
          <p:cNvPr id="1015" name="Google Shape;1015;p50"/>
          <p:cNvSpPr txBox="1"/>
          <p:nvPr/>
        </p:nvSpPr>
        <p:spPr>
          <a:xfrm>
            <a:off x="6042150" y="18970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1016" name="Google Shape;1016;p50"/>
          <p:cNvSpPr txBox="1"/>
          <p:nvPr/>
        </p:nvSpPr>
        <p:spPr>
          <a:xfrm>
            <a:off x="6042150" y="286845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smallest planet of all</a:t>
            </a:r>
            <a:endParaRPr sz="1600">
              <a:solidFill>
                <a:schemeClr val="dk1"/>
              </a:solidFill>
              <a:latin typeface="Darker Grotesque Medium"/>
              <a:ea typeface="Darker Grotesque Medium"/>
              <a:cs typeface="Darker Grotesque Medium"/>
              <a:sym typeface="Darker Grotesque Medium"/>
            </a:endParaRPr>
          </a:p>
        </p:txBody>
      </p:sp>
      <p:sp>
        <p:nvSpPr>
          <p:cNvPr id="1017" name="Google Shape;1017;p50"/>
          <p:cNvSpPr txBox="1"/>
          <p:nvPr/>
        </p:nvSpPr>
        <p:spPr>
          <a:xfrm>
            <a:off x="6042150" y="38399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
        <p:nvSpPr>
          <p:cNvPr id="1018" name="Google Shape;1018;p50"/>
          <p:cNvSpPr/>
          <p:nvPr/>
        </p:nvSpPr>
        <p:spPr>
          <a:xfrm flipH="1">
            <a:off x="4450946" y="197646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flipH="1">
            <a:off x="3313171" y="16841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flipH="1">
            <a:off x="1426021" y="16841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flipH="1">
            <a:off x="1927071" y="30273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flipH="1">
            <a:off x="5019833" y="331431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flipH="1">
            <a:off x="3224458" y="276966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1"/>
          <p:cNvSpPr txBox="1"/>
          <p:nvPr>
            <p:ph idx="1" type="subTitle"/>
          </p:nvPr>
        </p:nvSpPr>
        <p:spPr>
          <a:xfrm>
            <a:off x="1035950" y="35275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29" name="Google Shape;1029;p51"/>
          <p:cNvSpPr txBox="1"/>
          <p:nvPr>
            <p:ph idx="3" type="subTitle"/>
          </p:nvPr>
        </p:nvSpPr>
        <p:spPr>
          <a:xfrm>
            <a:off x="6498150" y="35275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30" name="Google Shape;1030;p51"/>
          <p:cNvSpPr txBox="1"/>
          <p:nvPr>
            <p:ph idx="2" type="subTitle"/>
          </p:nvPr>
        </p:nvSpPr>
        <p:spPr>
          <a:xfrm>
            <a:off x="732500" y="3884258"/>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031" name="Google Shape;1031;p51"/>
          <p:cNvSpPr txBox="1"/>
          <p:nvPr>
            <p:ph idx="4" type="subTitle"/>
          </p:nvPr>
        </p:nvSpPr>
        <p:spPr>
          <a:xfrm>
            <a:off x="6194700" y="3884258"/>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ringed planet and also a gas giant</a:t>
            </a:r>
            <a:endParaRPr/>
          </a:p>
        </p:txBody>
      </p:sp>
      <p:sp>
        <p:nvSpPr>
          <p:cNvPr id="1032" name="Google Shape;1032;p51"/>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1033" name="Google Shape;1033;p51"/>
          <p:cNvSpPr txBox="1"/>
          <p:nvPr>
            <p:ph idx="5" type="subTitle"/>
          </p:nvPr>
        </p:nvSpPr>
        <p:spPr>
          <a:xfrm>
            <a:off x="6498150" y="157832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34" name="Google Shape;1034;p51"/>
          <p:cNvSpPr txBox="1"/>
          <p:nvPr>
            <p:ph idx="6" type="subTitle"/>
          </p:nvPr>
        </p:nvSpPr>
        <p:spPr>
          <a:xfrm>
            <a:off x="6194700" y="1943249"/>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and also a gas giant</a:t>
            </a:r>
            <a:endParaRPr/>
          </a:p>
        </p:txBody>
      </p:sp>
      <p:sp>
        <p:nvSpPr>
          <p:cNvPr id="1035" name="Google Shape;1035;p51"/>
          <p:cNvSpPr txBox="1"/>
          <p:nvPr>
            <p:ph idx="7" type="subTitle"/>
          </p:nvPr>
        </p:nvSpPr>
        <p:spPr>
          <a:xfrm>
            <a:off x="1035950" y="157832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36" name="Google Shape;1036;p51"/>
          <p:cNvSpPr txBox="1"/>
          <p:nvPr>
            <p:ph idx="8" type="subTitle"/>
          </p:nvPr>
        </p:nvSpPr>
        <p:spPr>
          <a:xfrm>
            <a:off x="732500" y="1953724"/>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1037" name="Google Shape;1037;p51"/>
          <p:cNvSpPr/>
          <p:nvPr/>
        </p:nvSpPr>
        <p:spPr>
          <a:xfrm>
            <a:off x="3382139" y="1642599"/>
            <a:ext cx="2379900" cy="238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3807138" y="2067730"/>
            <a:ext cx="1530000" cy="153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3115875" y="152957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5233475" y="152957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3115875" y="326282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5233475" y="326282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4143200" y="2404050"/>
            <a:ext cx="857700" cy="857700"/>
          </a:xfrm>
          <a:prstGeom prst="ellipse">
            <a:avLst/>
          </a:prstGeom>
          <a:solidFill>
            <a:schemeClr val="dk1"/>
          </a:solidFill>
          <a:ln>
            <a:noFill/>
          </a:ln>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FFFFFF"/>
              </a:solidFill>
              <a:latin typeface="Darker Grotesque Black"/>
              <a:ea typeface="Darker Grotesque Black"/>
              <a:cs typeface="Darker Grotesque Black"/>
              <a:sym typeface="Darker Grotesque Black"/>
            </a:endParaRPr>
          </a:p>
        </p:txBody>
      </p:sp>
      <p:grpSp>
        <p:nvGrpSpPr>
          <p:cNvPr id="1044" name="Google Shape;1044;p51"/>
          <p:cNvGrpSpPr/>
          <p:nvPr/>
        </p:nvGrpSpPr>
        <p:grpSpPr>
          <a:xfrm>
            <a:off x="3342986" y="1752582"/>
            <a:ext cx="359075" cy="358844"/>
            <a:chOff x="-61351725" y="3372400"/>
            <a:chExt cx="310350" cy="310150"/>
          </a:xfrm>
        </p:grpSpPr>
        <p:sp>
          <p:nvSpPr>
            <p:cNvPr id="1045" name="Google Shape;1045;p5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1"/>
          <p:cNvGrpSpPr/>
          <p:nvPr/>
        </p:nvGrpSpPr>
        <p:grpSpPr>
          <a:xfrm>
            <a:off x="5445607" y="1752582"/>
            <a:ext cx="368157" cy="367290"/>
            <a:chOff x="-62154300" y="3743950"/>
            <a:chExt cx="318200" cy="317450"/>
          </a:xfrm>
        </p:grpSpPr>
        <p:sp>
          <p:nvSpPr>
            <p:cNvPr id="1049" name="Google Shape;1049;p5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1"/>
          <p:cNvGrpSpPr/>
          <p:nvPr/>
        </p:nvGrpSpPr>
        <p:grpSpPr>
          <a:xfrm>
            <a:off x="5445593" y="3522749"/>
            <a:ext cx="368186" cy="366364"/>
            <a:chOff x="-62151950" y="4111775"/>
            <a:chExt cx="318225" cy="316650"/>
          </a:xfrm>
        </p:grpSpPr>
        <p:sp>
          <p:nvSpPr>
            <p:cNvPr id="1052" name="Google Shape;1052;p5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1"/>
          <p:cNvGrpSpPr/>
          <p:nvPr/>
        </p:nvGrpSpPr>
        <p:grpSpPr>
          <a:xfrm>
            <a:off x="3337968" y="3522749"/>
            <a:ext cx="369112" cy="364657"/>
            <a:chOff x="-59869425" y="4102225"/>
            <a:chExt cx="319025" cy="315175"/>
          </a:xfrm>
        </p:grpSpPr>
        <p:sp>
          <p:nvSpPr>
            <p:cNvPr id="1057" name="Google Shape;1057;p5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1"/>
          <p:cNvGrpSpPr/>
          <p:nvPr/>
        </p:nvGrpSpPr>
        <p:grpSpPr>
          <a:xfrm>
            <a:off x="4291745" y="2546636"/>
            <a:ext cx="576758" cy="572707"/>
            <a:chOff x="-63250675" y="3744075"/>
            <a:chExt cx="320350" cy="318100"/>
          </a:xfrm>
        </p:grpSpPr>
        <p:sp>
          <p:nvSpPr>
            <p:cNvPr id="1062" name="Google Shape;1062;p5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2"/>
          <p:cNvSpPr txBox="1"/>
          <p:nvPr>
            <p:ph idx="4294967295" type="subTitle"/>
          </p:nvPr>
        </p:nvSpPr>
        <p:spPr>
          <a:xfrm>
            <a:off x="714225" y="4353516"/>
            <a:ext cx="7715400" cy="3621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400"/>
              <a:t>Follow the link in the graph to modify its data and then paste the new one here. </a:t>
            </a:r>
            <a:r>
              <a:rPr b="1" lang="en" sz="1400">
                <a:uFill>
                  <a:noFill/>
                </a:uFill>
                <a:hlinkClick r:id="rId3"/>
              </a:rPr>
              <a:t>For more info, click here</a:t>
            </a:r>
            <a:endParaRPr b="1" sz="1400"/>
          </a:p>
        </p:txBody>
      </p:sp>
      <p:pic>
        <p:nvPicPr>
          <p:cNvPr id="1070" name="Google Shape;1070;p52" title="Gráfico">
            <a:hlinkClick r:id="rId4"/>
          </p:cNvPr>
          <p:cNvPicPr preferRelativeResize="0"/>
          <p:nvPr/>
        </p:nvPicPr>
        <p:blipFill>
          <a:blip r:embed="rId5">
            <a:alphaModFix/>
          </a:blip>
          <a:stretch>
            <a:fillRect/>
          </a:stretch>
        </p:blipFill>
        <p:spPr>
          <a:xfrm>
            <a:off x="683178" y="1232548"/>
            <a:ext cx="4513776" cy="2791014"/>
          </a:xfrm>
          <a:prstGeom prst="rect">
            <a:avLst/>
          </a:prstGeom>
          <a:noFill/>
          <a:ln>
            <a:noFill/>
          </a:ln>
        </p:spPr>
      </p:pic>
      <p:sp>
        <p:nvSpPr>
          <p:cNvPr id="1071" name="Google Shape;1071;p52"/>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r>
              <a:rPr lang="en"/>
              <a:t> results</a:t>
            </a:r>
            <a:endParaRPr/>
          </a:p>
        </p:txBody>
      </p:sp>
      <p:sp>
        <p:nvSpPr>
          <p:cNvPr id="1072" name="Google Shape;1072;p52"/>
          <p:cNvSpPr txBox="1"/>
          <p:nvPr/>
        </p:nvSpPr>
        <p:spPr>
          <a:xfrm>
            <a:off x="6042150" y="154030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073" name="Google Shape;1073;p52"/>
          <p:cNvSpPr txBox="1"/>
          <p:nvPr/>
        </p:nvSpPr>
        <p:spPr>
          <a:xfrm>
            <a:off x="6042150" y="251175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Mercury</a:t>
            </a:r>
            <a:endParaRPr b="1" sz="2000">
              <a:solidFill>
                <a:srgbClr val="FFFFFF"/>
              </a:solidFill>
              <a:latin typeface="Poppins"/>
              <a:ea typeface="Poppins"/>
              <a:cs typeface="Poppins"/>
              <a:sym typeface="Poppins"/>
            </a:endParaRPr>
          </a:p>
        </p:txBody>
      </p:sp>
      <p:sp>
        <p:nvSpPr>
          <p:cNvPr id="1074" name="Google Shape;1074;p52"/>
          <p:cNvSpPr txBox="1"/>
          <p:nvPr/>
        </p:nvSpPr>
        <p:spPr>
          <a:xfrm>
            <a:off x="6042150" y="348320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Earth</a:t>
            </a:r>
            <a:endParaRPr b="1" sz="2000">
              <a:solidFill>
                <a:srgbClr val="FFFFFF"/>
              </a:solidFill>
              <a:latin typeface="Poppins"/>
              <a:ea typeface="Poppins"/>
              <a:cs typeface="Poppins"/>
              <a:sym typeface="Poppins"/>
            </a:endParaRPr>
          </a:p>
        </p:txBody>
      </p:sp>
      <p:sp>
        <p:nvSpPr>
          <p:cNvPr id="1075" name="Google Shape;1075;p52"/>
          <p:cNvSpPr/>
          <p:nvPr/>
        </p:nvSpPr>
        <p:spPr>
          <a:xfrm>
            <a:off x="4799825" y="1540288"/>
            <a:ext cx="985800" cy="356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40 %</a:t>
            </a:r>
            <a:endParaRPr b="1" sz="2000">
              <a:solidFill>
                <a:schemeClr val="accent5"/>
              </a:solidFill>
              <a:latin typeface="Poppins"/>
              <a:ea typeface="Poppins"/>
              <a:cs typeface="Poppins"/>
              <a:sym typeface="Poppins"/>
            </a:endParaRPr>
          </a:p>
        </p:txBody>
      </p:sp>
      <p:sp>
        <p:nvSpPr>
          <p:cNvPr id="1076" name="Google Shape;1076;p52"/>
          <p:cNvSpPr/>
          <p:nvPr/>
        </p:nvSpPr>
        <p:spPr>
          <a:xfrm>
            <a:off x="4799825" y="2511738"/>
            <a:ext cx="985800" cy="35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35 %</a:t>
            </a:r>
            <a:endParaRPr b="1" sz="2000">
              <a:solidFill>
                <a:schemeClr val="accent5"/>
              </a:solidFill>
              <a:latin typeface="Poppins"/>
              <a:ea typeface="Poppins"/>
              <a:cs typeface="Poppins"/>
              <a:sym typeface="Poppins"/>
            </a:endParaRPr>
          </a:p>
        </p:txBody>
      </p:sp>
      <p:sp>
        <p:nvSpPr>
          <p:cNvPr id="1077" name="Google Shape;1077;p52"/>
          <p:cNvSpPr/>
          <p:nvPr/>
        </p:nvSpPr>
        <p:spPr>
          <a:xfrm>
            <a:off x="4799825" y="3483188"/>
            <a:ext cx="985800" cy="35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25 %</a:t>
            </a:r>
            <a:endParaRPr b="1" sz="2000">
              <a:solidFill>
                <a:schemeClr val="accent5"/>
              </a:solidFill>
              <a:latin typeface="Poppins"/>
              <a:ea typeface="Poppins"/>
              <a:cs typeface="Poppins"/>
              <a:sym typeface="Poppins"/>
            </a:endParaRPr>
          </a:p>
        </p:txBody>
      </p:sp>
      <p:sp>
        <p:nvSpPr>
          <p:cNvPr id="1078" name="Google Shape;1078;p52"/>
          <p:cNvSpPr txBox="1"/>
          <p:nvPr/>
        </p:nvSpPr>
        <p:spPr>
          <a:xfrm>
            <a:off x="6042150" y="189700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1079" name="Google Shape;1079;p52"/>
          <p:cNvSpPr txBox="1"/>
          <p:nvPr/>
        </p:nvSpPr>
        <p:spPr>
          <a:xfrm>
            <a:off x="6042150" y="286845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smallest planet of all</a:t>
            </a:r>
            <a:endParaRPr sz="1600">
              <a:solidFill>
                <a:schemeClr val="dk1"/>
              </a:solidFill>
              <a:latin typeface="Darker Grotesque Medium"/>
              <a:ea typeface="Darker Grotesque Medium"/>
              <a:cs typeface="Darker Grotesque Medium"/>
              <a:sym typeface="Darker Grotesque Medium"/>
            </a:endParaRPr>
          </a:p>
        </p:txBody>
      </p:sp>
      <p:sp>
        <p:nvSpPr>
          <p:cNvPr id="1080" name="Google Shape;1080;p52"/>
          <p:cNvSpPr txBox="1"/>
          <p:nvPr/>
        </p:nvSpPr>
        <p:spPr>
          <a:xfrm>
            <a:off x="6042150" y="383990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53"/>
          <p:cNvSpPr txBox="1"/>
          <p:nvPr>
            <p:ph type="title"/>
          </p:nvPr>
        </p:nvSpPr>
        <p:spPr>
          <a:xfrm>
            <a:off x="713225" y="1410925"/>
            <a:ext cx="77178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a:t>
            </a:r>
            <a:r>
              <a:rPr lang="en"/>
              <a:t>,300</a:t>
            </a:r>
            <a:endParaRPr/>
          </a:p>
        </p:txBody>
      </p:sp>
      <p:sp>
        <p:nvSpPr>
          <p:cNvPr id="1086" name="Google Shape;1086;p53"/>
          <p:cNvSpPr/>
          <p:nvPr/>
        </p:nvSpPr>
        <p:spPr>
          <a:xfrm>
            <a:off x="7923418" y="3294511"/>
            <a:ext cx="686681" cy="332147"/>
          </a:xfrm>
          <a:custGeom>
            <a:rect b="b" l="l" r="r" t="t"/>
            <a:pathLst>
              <a:path extrusionOk="0" h="801" w="1656">
                <a:moveTo>
                  <a:pt x="1" y="801"/>
                </a:moveTo>
                <a:lnTo>
                  <a:pt x="1" y="801"/>
                </a:lnTo>
                <a:lnTo>
                  <a:pt x="16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txBox="1"/>
          <p:nvPr>
            <p:ph idx="1" type="subTitle"/>
          </p:nvPr>
        </p:nvSpPr>
        <p:spPr>
          <a:xfrm>
            <a:off x="1426025" y="3425875"/>
            <a:ext cx="6292200" cy="438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54"/>
          <p:cNvGrpSpPr/>
          <p:nvPr/>
        </p:nvGrpSpPr>
        <p:grpSpPr>
          <a:xfrm rot="10800000">
            <a:off x="1177970" y="1686981"/>
            <a:ext cx="1335659" cy="1335547"/>
            <a:chOff x="1750011" y="1691930"/>
            <a:chExt cx="1117800" cy="1117800"/>
          </a:xfrm>
        </p:grpSpPr>
        <p:sp>
          <p:nvSpPr>
            <p:cNvPr id="1093" name="Google Shape;1093;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flipH="1" rot="4539040">
              <a:off x="1849530" y="1791449"/>
              <a:ext cx="918763" cy="918763"/>
            </a:xfrm>
            <a:prstGeom prst="blockArc">
              <a:avLst>
                <a:gd fmla="val 20643313" name="adj1"/>
                <a:gd fmla="val 1583269" name="adj2"/>
                <a:gd fmla="val 1005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4"/>
          <p:cNvGrpSpPr/>
          <p:nvPr/>
        </p:nvGrpSpPr>
        <p:grpSpPr>
          <a:xfrm rot="5400000">
            <a:off x="3912720" y="1686981"/>
            <a:ext cx="1335659" cy="1335547"/>
            <a:chOff x="1750011" y="1691930"/>
            <a:chExt cx="1117800" cy="1117800"/>
          </a:xfrm>
        </p:grpSpPr>
        <p:sp>
          <p:nvSpPr>
            <p:cNvPr id="1096" name="Google Shape;1096;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flipH="1" rot="4539040">
              <a:off x="1849530" y="1791449"/>
              <a:ext cx="918763" cy="918763"/>
            </a:xfrm>
            <a:prstGeom prst="blockArc">
              <a:avLst>
                <a:gd fmla="val 20643313" name="adj1"/>
                <a:gd fmla="val 9191475" name="adj2"/>
                <a:gd fmla="val 9826"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54"/>
          <p:cNvGrpSpPr/>
          <p:nvPr/>
        </p:nvGrpSpPr>
        <p:grpSpPr>
          <a:xfrm>
            <a:off x="6632970" y="1686981"/>
            <a:ext cx="1335659" cy="1335547"/>
            <a:chOff x="1750011" y="1691930"/>
            <a:chExt cx="1117800" cy="1117800"/>
          </a:xfrm>
        </p:grpSpPr>
        <p:sp>
          <p:nvSpPr>
            <p:cNvPr id="1099" name="Google Shape;1099;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flipH="1" rot="4539040">
              <a:off x="1849530" y="1791449"/>
              <a:ext cx="918763" cy="918763"/>
            </a:xfrm>
            <a:prstGeom prst="blockArc">
              <a:avLst>
                <a:gd fmla="val 17468043" name="adj1"/>
                <a:gd fmla="val 1583269" name="adj2"/>
                <a:gd fmla="val 1005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54"/>
          <p:cNvSpPr txBox="1"/>
          <p:nvPr>
            <p:ph idx="7" type="title"/>
          </p:nvPr>
        </p:nvSpPr>
        <p:spPr>
          <a:xfrm>
            <a:off x="413055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1102" name="Google Shape;1102;p54"/>
          <p:cNvSpPr txBox="1"/>
          <p:nvPr>
            <p:ph idx="8" type="title"/>
          </p:nvPr>
        </p:nvSpPr>
        <p:spPr>
          <a:xfrm>
            <a:off x="685080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
        <p:nvSpPr>
          <p:cNvPr id="1103" name="Google Shape;1103;p54"/>
          <p:cNvSpPr txBox="1"/>
          <p:nvPr>
            <p:ph idx="9" type="title"/>
          </p:nvPr>
        </p:nvSpPr>
        <p:spPr>
          <a:xfrm>
            <a:off x="139580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93%</a:t>
            </a:r>
            <a:endParaRPr/>
          </a:p>
        </p:txBody>
      </p:sp>
      <p:sp>
        <p:nvSpPr>
          <p:cNvPr id="1104" name="Google Shape;1104;p5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1105" name="Google Shape;1105;p54"/>
          <p:cNvSpPr txBox="1"/>
          <p:nvPr>
            <p:ph idx="1" type="subTitle"/>
          </p:nvPr>
        </p:nvSpPr>
        <p:spPr>
          <a:xfrm>
            <a:off x="10359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1</a:t>
            </a:r>
            <a:endParaRPr/>
          </a:p>
        </p:txBody>
      </p:sp>
      <p:sp>
        <p:nvSpPr>
          <p:cNvPr id="1106" name="Google Shape;1106;p54"/>
          <p:cNvSpPr txBox="1"/>
          <p:nvPr>
            <p:ph idx="2" type="subTitle"/>
          </p:nvPr>
        </p:nvSpPr>
        <p:spPr>
          <a:xfrm>
            <a:off x="64909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3</a:t>
            </a:r>
            <a:endParaRPr/>
          </a:p>
        </p:txBody>
      </p:sp>
      <p:sp>
        <p:nvSpPr>
          <p:cNvPr id="1107" name="Google Shape;1107;p54"/>
          <p:cNvSpPr txBox="1"/>
          <p:nvPr>
            <p:ph idx="3" type="subTitle"/>
          </p:nvPr>
        </p:nvSpPr>
        <p:spPr>
          <a:xfrm>
            <a:off x="37634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2</a:t>
            </a:r>
            <a:endParaRPr/>
          </a:p>
        </p:txBody>
      </p:sp>
      <p:sp>
        <p:nvSpPr>
          <p:cNvPr id="1108" name="Google Shape;1108;p54"/>
          <p:cNvSpPr txBox="1"/>
          <p:nvPr>
            <p:ph idx="4" type="subTitle"/>
          </p:nvPr>
        </p:nvSpPr>
        <p:spPr>
          <a:xfrm>
            <a:off x="7325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109" name="Google Shape;1109;p54"/>
          <p:cNvSpPr txBox="1"/>
          <p:nvPr>
            <p:ph idx="5" type="subTitle"/>
          </p:nvPr>
        </p:nvSpPr>
        <p:spPr>
          <a:xfrm>
            <a:off x="34600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110" name="Google Shape;1110;p54"/>
          <p:cNvSpPr txBox="1"/>
          <p:nvPr>
            <p:ph idx="6" type="subTitle"/>
          </p:nvPr>
        </p:nvSpPr>
        <p:spPr>
          <a:xfrm>
            <a:off x="61875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7"/>
          <p:cNvSpPr txBox="1"/>
          <p:nvPr>
            <p:ph type="title"/>
          </p:nvPr>
        </p:nvSpPr>
        <p:spPr>
          <a:xfrm>
            <a:off x="637025" y="4450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a:t>
            </a:r>
            <a:r>
              <a:rPr lang="en"/>
              <a:t>this template</a:t>
            </a:r>
            <a:endParaRPr/>
          </a:p>
        </p:txBody>
      </p:sp>
      <p:sp>
        <p:nvSpPr>
          <p:cNvPr id="686" name="Google Shape;686;p37"/>
          <p:cNvSpPr txBox="1"/>
          <p:nvPr>
            <p:ph idx="1" type="body"/>
          </p:nvPr>
        </p:nvSpPr>
        <p:spPr>
          <a:xfrm>
            <a:off x="644325" y="1256175"/>
            <a:ext cx="7786800" cy="3340500"/>
          </a:xfrm>
          <a:prstGeom prst="rect">
            <a:avLst/>
          </a:prstGeom>
        </p:spPr>
        <p:txBody>
          <a:bodyPr anchorCtr="0" anchor="ctr" bIns="91425" lIns="91425" spcFirstLastPara="1" rIns="91425" wrap="square" tIns="91425">
            <a:noAutofit/>
          </a:bodyPr>
          <a:lstStyle/>
          <a:p>
            <a:pPr indent="0" lvl="0" marL="0" marR="19050" rtl="0" algn="l">
              <a:spcBef>
                <a:spcPts val="0"/>
              </a:spcBef>
              <a:spcAft>
                <a:spcPts val="0"/>
              </a:spcAft>
              <a:buNone/>
            </a:pPr>
            <a:r>
              <a:rPr lang="en" sz="1200">
                <a:latin typeface="Darker Grotesque Medium"/>
                <a:ea typeface="Darker Grotesque Medium"/>
                <a:cs typeface="Darker Grotesque Medium"/>
                <a:sym typeface="Darker Grotesque Medium"/>
              </a:rPr>
              <a:t>Here’s what you’ll find in this </a:t>
            </a:r>
            <a:r>
              <a:rPr b="1" lang="en" sz="1200">
                <a:uFill>
                  <a:noFill/>
                </a:uFill>
                <a:hlinkClick r:id="rId3"/>
              </a:rPr>
              <a:t>Slidesgo</a:t>
            </a:r>
            <a:r>
              <a:rPr b="1" lang="en" sz="1200"/>
              <a:t> </a:t>
            </a:r>
            <a:r>
              <a:rPr lang="en" sz="1200">
                <a:latin typeface="Darker Grotesque Medium"/>
                <a:ea typeface="Darker Grotesque Medium"/>
                <a:cs typeface="Darker Grotesque Medium"/>
                <a:sym typeface="Darker Grotesque Medium"/>
              </a:rPr>
              <a:t>template: </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slide structure based on a </a:t>
            </a:r>
            <a:r>
              <a:rPr lang="en" sz="1200"/>
              <a:t>project proposal</a:t>
            </a:r>
            <a:r>
              <a:rPr lang="en" sz="1200">
                <a:latin typeface="Darker Grotesque Medium"/>
                <a:ea typeface="Darker Grotesque Medium"/>
                <a:cs typeface="Darker Grotesque Medium"/>
                <a:sym typeface="Darker Grotesque Medium"/>
              </a:rPr>
              <a:t> presentation, which you can easily adapt to your needs. For more info on how to edit the template, please visit </a:t>
            </a:r>
            <a:r>
              <a:rPr b="1" lang="en" sz="1200">
                <a:uFill>
                  <a:noFill/>
                </a:uFill>
                <a:hlinkClick r:id="rId4"/>
              </a:rPr>
              <a:t>Slidesgo School</a:t>
            </a:r>
            <a:r>
              <a:rPr lang="en" sz="1200">
                <a:latin typeface="Darker Grotesque Medium"/>
                <a:ea typeface="Darker Grotesque Medium"/>
                <a:cs typeface="Darker Grotesque Medium"/>
                <a:sym typeface="Darker Grotesque Medium"/>
              </a:rPr>
              <a:t> or read our </a:t>
            </a:r>
            <a:r>
              <a:rPr b="1" lang="en" sz="1200">
                <a:uFill>
                  <a:noFill/>
                </a:uFill>
                <a:hlinkClick r:id="rId5"/>
              </a:rPr>
              <a:t>FAQs</a:t>
            </a:r>
            <a:r>
              <a:rPr lang="en" sz="1200">
                <a:latin typeface="Darker Grotesque Medium"/>
                <a:ea typeface="Darker Grotesque Medium"/>
                <a:cs typeface="Darker Grotesque Medium"/>
                <a:sym typeface="Darker Grotesque Medium"/>
              </a:rPr>
              <a:t>.</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An assortment of graphic resources that are suitable for use in the presentation can be found in the </a:t>
            </a:r>
            <a:r>
              <a:rPr b="1" lang="en" sz="1200">
                <a:solidFill>
                  <a:schemeClr val="hlink"/>
                </a:solidFill>
                <a:uFill>
                  <a:noFill/>
                </a:uFill>
                <a:hlinkClick action="ppaction://hlinksldjump" r:id="rId6"/>
              </a:rPr>
              <a:t>alternative resources</a:t>
            </a:r>
            <a:r>
              <a:rPr lang="en" sz="1200">
                <a:latin typeface="Darker Grotesque Medium"/>
                <a:ea typeface="Darker Grotesque Medium"/>
                <a:cs typeface="Darker Grotesque Medium"/>
                <a:sym typeface="Darker Grotesque Medium"/>
              </a:rPr>
              <a:t> slide.</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a:t>
            </a:r>
            <a:r>
              <a:rPr b="1" lang="en" sz="1200">
                <a:uFill>
                  <a:noFill/>
                </a:uFill>
                <a:hlinkClick action="ppaction://hlinksldjump" r:id="rId7"/>
              </a:rPr>
              <a:t>thanks</a:t>
            </a:r>
            <a:r>
              <a:rPr lang="en" sz="1200">
                <a:latin typeface="Darker Grotesque Medium"/>
                <a:ea typeface="Darker Grotesque Medium"/>
                <a:cs typeface="Darker Grotesque Medium"/>
                <a:sym typeface="Darker Grotesque Medium"/>
              </a:rPr>
              <a:t> slide, which you must keep so that proper credits for our design are given.</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a:t>
            </a:r>
            <a:r>
              <a:rPr b="1" lang="en" sz="1200">
                <a:uFill>
                  <a:noFill/>
                </a:uFill>
                <a:hlinkClick action="ppaction://hlinksldjump" r:id="rId8"/>
              </a:rPr>
              <a:t>resources slide</a:t>
            </a:r>
            <a:r>
              <a:rPr lang="en" sz="1200">
                <a:latin typeface="Darker Grotesque Medium"/>
                <a:ea typeface="Darker Grotesque Medium"/>
                <a:cs typeface="Darker Grotesque Medium"/>
                <a:sym typeface="Darker Grotesque Medium"/>
              </a:rPr>
              <a:t>, where you’ll find links to all the elements used in the template.</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b="1" lang="en" sz="1200">
                <a:uFill>
                  <a:noFill/>
                </a:uFill>
                <a:hlinkClick/>
              </a:rPr>
              <a:t>Instructions for use</a:t>
            </a:r>
            <a:r>
              <a:rPr lang="en" sz="1200">
                <a:uFill>
                  <a:noFill/>
                </a:uFill>
                <a:latin typeface="Darker Grotesque Medium"/>
                <a:ea typeface="Darker Grotesque Medium"/>
                <a:cs typeface="Darker Grotesque Medium"/>
                <a:sym typeface="Darker Grotesque Medium"/>
                <a:hlinkClick/>
              </a:rPr>
              <a:t>.</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Final slides with: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The </a:t>
            </a:r>
            <a:r>
              <a:rPr b="1" lang="en" sz="1200">
                <a:uFill>
                  <a:noFill/>
                </a:uFill>
                <a:hlinkClick action="ppaction://hlinksldjump" r:id="rId9"/>
              </a:rPr>
              <a:t>fonts and colors</a:t>
            </a:r>
            <a:r>
              <a:rPr lang="en" sz="1200">
                <a:latin typeface="Darker Grotesque Medium"/>
                <a:ea typeface="Darker Grotesque Medium"/>
                <a:cs typeface="Darker Grotesque Medium"/>
                <a:sym typeface="Darker Grotesque Medium"/>
              </a:rPr>
              <a:t> used in the template.</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A selection of</a:t>
            </a:r>
            <a:r>
              <a:rPr b="1" lang="en" sz="1200"/>
              <a:t> </a:t>
            </a:r>
            <a:r>
              <a:rPr b="1" lang="en" sz="1200">
                <a:uFill>
                  <a:noFill/>
                </a:uFill>
                <a:hlinkClick action="ppaction://hlinksldjump" r:id="rId10"/>
              </a:rPr>
              <a:t>illustrations</a:t>
            </a:r>
            <a:r>
              <a:rPr lang="en" sz="1200">
                <a:latin typeface="Darker Grotesque Medium"/>
                <a:ea typeface="Darker Grotesque Medium"/>
                <a:cs typeface="Darker Grotesque Medium"/>
                <a:sym typeface="Darker Grotesque Medium"/>
              </a:rPr>
              <a:t>. You can also customize and animate them as you wish with the online editor. Visit </a:t>
            </a:r>
            <a:r>
              <a:rPr b="1" lang="en" sz="1200">
                <a:uFill>
                  <a:noFill/>
                </a:uFill>
                <a:hlinkClick r:id="rId11"/>
              </a:rPr>
              <a:t>Storyset</a:t>
            </a:r>
            <a:r>
              <a:rPr lang="en" sz="1200">
                <a:uFill>
                  <a:noFill/>
                </a:uFill>
                <a:latin typeface="Darker Grotesque Medium"/>
                <a:ea typeface="Darker Grotesque Medium"/>
                <a:cs typeface="Darker Grotesque Medium"/>
                <a:sym typeface="Darker Grotesque Medium"/>
                <a:hlinkClick r:id="rId12"/>
              </a:rPr>
              <a:t> </a:t>
            </a:r>
            <a:r>
              <a:rPr lang="en" sz="1200">
                <a:latin typeface="Darker Grotesque Medium"/>
                <a:ea typeface="Darker Grotesque Medium"/>
                <a:cs typeface="Darker Grotesque Medium"/>
                <a:sym typeface="Darker Grotesque Medium"/>
              </a:rPr>
              <a:t>to find more.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More </a:t>
            </a:r>
            <a:r>
              <a:rPr b="1" lang="en" sz="1200">
                <a:uFill>
                  <a:noFill/>
                </a:uFill>
                <a:hlinkClick action="ppaction://hlinksldjump" r:id="rId13"/>
              </a:rPr>
              <a:t>infographic resources</a:t>
            </a:r>
            <a:r>
              <a:rPr lang="en" sz="1200">
                <a:latin typeface="Darker Grotesque Medium"/>
                <a:ea typeface="Darker Grotesque Medium"/>
                <a:cs typeface="Darker Grotesque Medium"/>
                <a:sym typeface="Darker Grotesque Medium"/>
              </a:rPr>
              <a:t>, whose size and color can be edited.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Sets of </a:t>
            </a:r>
            <a:r>
              <a:rPr b="1" lang="en" sz="1200">
                <a:uFill>
                  <a:noFill/>
                </a:uFill>
                <a:hlinkClick action="ppaction://hlinksldjump" r:id="rId14"/>
              </a:rPr>
              <a:t>customizable icons</a:t>
            </a:r>
            <a:r>
              <a:rPr lang="en" sz="1200">
                <a:latin typeface="Darker Grotesque Medium"/>
                <a:ea typeface="Darker Grotesque Medium"/>
                <a:cs typeface="Darker Grotesque Medium"/>
                <a:sym typeface="Darker Grotesque Medium"/>
              </a:rPr>
              <a:t> of the following themes: general, business, avatar, creative process, education, help &amp; support, medical, nature, performing arts, SEO &amp; marketing, and teamwork.</a:t>
            </a:r>
            <a:endParaRPr sz="1200">
              <a:latin typeface="Darker Grotesque Medium"/>
              <a:ea typeface="Darker Grotesque Medium"/>
              <a:cs typeface="Darker Grotesque Medium"/>
              <a:sym typeface="Darker Grotesque Medium"/>
            </a:endParaRPr>
          </a:p>
          <a:p>
            <a:pPr indent="0" lvl="0" marL="0" marR="19050" rtl="0" algn="l">
              <a:spcBef>
                <a:spcPts val="1600"/>
              </a:spcBef>
              <a:spcAft>
                <a:spcPts val="1600"/>
              </a:spcAft>
              <a:buNone/>
            </a:pPr>
            <a:r>
              <a:rPr lang="en" sz="1200">
                <a:latin typeface="Darker Grotesque Medium"/>
                <a:ea typeface="Darker Grotesque Medium"/>
                <a:cs typeface="Darker Grotesque Medium"/>
                <a:sym typeface="Darker Grotesque Medium"/>
              </a:rPr>
              <a:t>You can delete this slide when you’re done editing the presentation.</a:t>
            </a:r>
            <a:endParaRPr>
              <a:latin typeface="Darker Grotesque Medium"/>
              <a:ea typeface="Darker Grotesque Medium"/>
              <a:cs typeface="Darker Grotesque Medium"/>
              <a:sym typeface="Darker Grotesque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a:t>
            </a:r>
            <a:r>
              <a:rPr lang="en"/>
              <a:t> &amp; financial analysis</a:t>
            </a:r>
            <a:endParaRPr/>
          </a:p>
        </p:txBody>
      </p:sp>
      <p:graphicFrame>
        <p:nvGraphicFramePr>
          <p:cNvPr id="1116" name="Google Shape;1116;p55"/>
          <p:cNvGraphicFramePr/>
          <p:nvPr/>
        </p:nvGraphicFramePr>
        <p:xfrm>
          <a:off x="832925" y="1564220"/>
          <a:ext cx="3000000" cy="3000000"/>
        </p:xfrm>
        <a:graphic>
          <a:graphicData uri="http://schemas.openxmlformats.org/drawingml/2006/table">
            <a:tbl>
              <a:tblPr>
                <a:noFill/>
                <a:tableStyleId>{2F652C7E-FBE9-4DA5-A00B-48B4B957B21A}</a:tableStyleId>
              </a:tblPr>
              <a:tblGrid>
                <a:gridCol w="1495675"/>
                <a:gridCol w="1495675"/>
                <a:gridCol w="1495675"/>
                <a:gridCol w="1495675"/>
                <a:gridCol w="1495675"/>
              </a:tblGrid>
              <a:tr h="381000">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Investments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Venus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Mercury</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Mars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Jupiter</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r>
              <a:tr h="3962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Equipment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$ 21.00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$ 35.00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$ 14.00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Cost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$ 6.00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$ 21.00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$ 17.00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Employee cost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$ 14.00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$ 6.00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$ 27.00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Other costs</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$ 12.00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$ 20.00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T</a:t>
                      </a:r>
                      <a:r>
                        <a:rPr lang="en" sz="1600">
                          <a:solidFill>
                            <a:schemeClr val="accent5"/>
                          </a:solidFill>
                          <a:latin typeface="Darker Grotesque Black"/>
                          <a:ea typeface="Darker Grotesque Black"/>
                          <a:cs typeface="Darker Grotesque Black"/>
                          <a:sym typeface="Darker Grotesque Black"/>
                        </a:rPr>
                        <a:t>otal</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rgbClr val="F3F3F3"/>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78.00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83.00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93.00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102.00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56"/>
          <p:cNvPicPr preferRelativeResize="0"/>
          <p:nvPr/>
        </p:nvPicPr>
        <p:blipFill rotWithShape="1">
          <a:blip r:embed="rId3">
            <a:alphaModFix/>
          </a:blip>
          <a:srcRect b="0" l="24566" r="28281" t="0"/>
          <a:stretch/>
        </p:blipFill>
        <p:spPr>
          <a:xfrm>
            <a:off x="4833700" y="0"/>
            <a:ext cx="4310302" cy="5143501"/>
          </a:xfrm>
          <a:prstGeom prst="rect">
            <a:avLst/>
          </a:prstGeom>
          <a:noFill/>
          <a:ln>
            <a:noFill/>
          </a:ln>
        </p:spPr>
      </p:pic>
      <p:sp>
        <p:nvSpPr>
          <p:cNvPr id="1122" name="Google Shape;1122;p56"/>
          <p:cNvSpPr txBox="1"/>
          <p:nvPr>
            <p:ph type="title"/>
          </p:nvPr>
        </p:nvSpPr>
        <p:spPr>
          <a:xfrm>
            <a:off x="646000" y="1270922"/>
            <a:ext cx="2652600" cy="12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123" name="Google Shape;1123;p56"/>
          <p:cNvSpPr txBox="1"/>
          <p:nvPr>
            <p:ph idx="1" type="subTitle"/>
          </p:nvPr>
        </p:nvSpPr>
        <p:spPr>
          <a:xfrm>
            <a:off x="646000" y="2727550"/>
            <a:ext cx="3216300" cy="113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was named after the Roman god of wealth and agriculture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57"/>
          <p:cNvSpPr txBox="1"/>
          <p:nvPr>
            <p:ph idx="1" type="subTitle"/>
          </p:nvPr>
        </p:nvSpPr>
        <p:spPr>
          <a:xfrm>
            <a:off x="5828300" y="2954100"/>
            <a:ext cx="2669700" cy="103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sp>
        <p:nvSpPr>
          <p:cNvPr id="1129" name="Google Shape;1129;p57"/>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software</a:t>
            </a:r>
            <a:endParaRPr/>
          </a:p>
        </p:txBody>
      </p:sp>
      <p:grpSp>
        <p:nvGrpSpPr>
          <p:cNvPr id="1130" name="Google Shape;1130;p57"/>
          <p:cNvGrpSpPr/>
          <p:nvPr/>
        </p:nvGrpSpPr>
        <p:grpSpPr>
          <a:xfrm>
            <a:off x="1426032" y="1545101"/>
            <a:ext cx="3489309" cy="2657606"/>
            <a:chOff x="3420275" y="729475"/>
            <a:chExt cx="4831500" cy="3679875"/>
          </a:xfrm>
        </p:grpSpPr>
        <p:sp>
          <p:nvSpPr>
            <p:cNvPr id="1131" name="Google Shape;1131;p57"/>
            <p:cNvSpPr/>
            <p:nvPr/>
          </p:nvSpPr>
          <p:spPr>
            <a:xfrm>
              <a:off x="3586250" y="883825"/>
              <a:ext cx="4503600" cy="2746200"/>
            </a:xfrm>
            <a:prstGeom prst="rect">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2"/>
            </a:solidFill>
            <a:ln cap="flat" cmpd="sng" w="19050">
              <a:solidFill>
                <a:schemeClr val="accent1"/>
              </a:solidFill>
              <a:prstDash val="solid"/>
              <a:round/>
              <a:headEnd len="med" w="med" type="none"/>
              <a:tailEnd len="med" w="med" type="none"/>
            </a:ln>
          </p:spPr>
        </p:sp>
        <p:sp>
          <p:nvSpPr>
            <p:cNvPr id="1133" name="Google Shape;1133;p57"/>
            <p:cNvSpPr/>
            <p:nvPr/>
          </p:nvSpPr>
          <p:spPr>
            <a:xfrm>
              <a:off x="3420275" y="729475"/>
              <a:ext cx="4831500" cy="3056700"/>
            </a:xfrm>
            <a:prstGeom prst="roundRect">
              <a:avLst>
                <a:gd fmla="val 3857"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3453125" y="762775"/>
              <a:ext cx="4765800" cy="2990100"/>
            </a:xfrm>
            <a:prstGeom prst="roundRect">
              <a:avLst>
                <a:gd fmla="val 3282"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5" name="Google Shape;1135;p57"/>
          <p:cNvPicPr preferRelativeResize="0"/>
          <p:nvPr/>
        </p:nvPicPr>
        <p:blipFill rotWithShape="1">
          <a:blip r:embed="rId3">
            <a:alphaModFix/>
          </a:blip>
          <a:srcRect b="0" l="3746" r="3755" t="0"/>
          <a:stretch/>
        </p:blipFill>
        <p:spPr>
          <a:xfrm>
            <a:off x="1550746" y="1651763"/>
            <a:ext cx="3246989" cy="1974544"/>
          </a:xfrm>
          <a:prstGeom prst="rect">
            <a:avLst/>
          </a:prstGeom>
          <a:noFill/>
          <a:ln>
            <a:noFill/>
          </a:ln>
        </p:spPr>
      </p:pic>
      <p:cxnSp>
        <p:nvCxnSpPr>
          <p:cNvPr id="1136" name="Google Shape;1136;p57"/>
          <p:cNvCxnSpPr/>
          <p:nvPr/>
        </p:nvCxnSpPr>
        <p:spPr>
          <a:xfrm>
            <a:off x="2586277" y="4160052"/>
            <a:ext cx="11742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cxnSp>
        <p:nvCxnSpPr>
          <p:cNvPr id="1141" name="Google Shape;1141;p58"/>
          <p:cNvCxnSpPr>
            <a:endCxn id="1142" idx="1"/>
          </p:cNvCxnSpPr>
          <p:nvPr/>
        </p:nvCxnSpPr>
        <p:spPr>
          <a:xfrm>
            <a:off x="2482575" y="2923613"/>
            <a:ext cx="4178400" cy="6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143" name="Google Shape;1143;p58"/>
          <p:cNvSpPr txBox="1"/>
          <p:nvPr/>
        </p:nvSpPr>
        <p:spPr>
          <a:xfrm>
            <a:off x="862725"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2017</a:t>
            </a:r>
            <a:endParaRPr b="1" sz="2000">
              <a:solidFill>
                <a:srgbClr val="FFFFFF"/>
              </a:solidFill>
              <a:latin typeface="Poppins"/>
              <a:ea typeface="Poppins"/>
              <a:cs typeface="Poppins"/>
              <a:sym typeface="Poppins"/>
            </a:endParaRPr>
          </a:p>
        </p:txBody>
      </p:sp>
      <p:sp>
        <p:nvSpPr>
          <p:cNvPr id="1144" name="Google Shape;1144;p58"/>
          <p:cNvSpPr txBox="1"/>
          <p:nvPr/>
        </p:nvSpPr>
        <p:spPr>
          <a:xfrm>
            <a:off x="2805788" y="1426675"/>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Jupiter</a:t>
            </a:r>
            <a:endParaRPr b="1" sz="2000">
              <a:solidFill>
                <a:srgbClr val="FFFFFF"/>
              </a:solidFill>
              <a:latin typeface="Poppins"/>
              <a:ea typeface="Poppins"/>
              <a:cs typeface="Poppins"/>
              <a:sym typeface="Poppins"/>
            </a:endParaRPr>
          </a:p>
        </p:txBody>
      </p:sp>
      <p:sp>
        <p:nvSpPr>
          <p:cNvPr id="1145" name="Google Shape;1145;p58"/>
          <p:cNvSpPr txBox="1"/>
          <p:nvPr/>
        </p:nvSpPr>
        <p:spPr>
          <a:xfrm>
            <a:off x="6660975" y="1426675"/>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Mars</a:t>
            </a:r>
            <a:endParaRPr b="1" sz="2000">
              <a:solidFill>
                <a:srgbClr val="FFFFFF"/>
              </a:solidFill>
              <a:latin typeface="Poppins"/>
              <a:ea typeface="Poppins"/>
              <a:cs typeface="Poppins"/>
              <a:sym typeface="Poppins"/>
            </a:endParaRPr>
          </a:p>
        </p:txBody>
      </p:sp>
      <p:sp>
        <p:nvSpPr>
          <p:cNvPr id="1146" name="Google Shape;1146;p58"/>
          <p:cNvSpPr txBox="1"/>
          <p:nvPr/>
        </p:nvSpPr>
        <p:spPr>
          <a:xfrm>
            <a:off x="4754138" y="3513383"/>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Neptune</a:t>
            </a:r>
            <a:endParaRPr b="1" sz="2000">
              <a:solidFill>
                <a:srgbClr val="FFFFFF"/>
              </a:solidFill>
              <a:latin typeface="Poppins"/>
              <a:ea typeface="Poppins"/>
              <a:cs typeface="Poppins"/>
              <a:sym typeface="Poppins"/>
            </a:endParaRPr>
          </a:p>
        </p:txBody>
      </p:sp>
      <p:sp>
        <p:nvSpPr>
          <p:cNvPr id="1147" name="Google Shape;1147;p58"/>
          <p:cNvSpPr txBox="1"/>
          <p:nvPr/>
        </p:nvSpPr>
        <p:spPr>
          <a:xfrm>
            <a:off x="862725" y="3513383"/>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148" name="Google Shape;1148;p58"/>
          <p:cNvSpPr/>
          <p:nvPr/>
        </p:nvSpPr>
        <p:spPr>
          <a:xfrm>
            <a:off x="1265925" y="1508698"/>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txBox="1"/>
          <p:nvPr/>
        </p:nvSpPr>
        <p:spPr>
          <a:xfrm>
            <a:off x="2805788"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2018</a:t>
            </a:r>
            <a:endParaRPr b="1" sz="2000">
              <a:solidFill>
                <a:srgbClr val="FFFFFF"/>
              </a:solidFill>
              <a:latin typeface="Poppins"/>
              <a:ea typeface="Poppins"/>
              <a:cs typeface="Poppins"/>
              <a:sym typeface="Poppins"/>
            </a:endParaRPr>
          </a:p>
        </p:txBody>
      </p:sp>
      <p:sp>
        <p:nvSpPr>
          <p:cNvPr id="1150" name="Google Shape;1150;p58"/>
          <p:cNvSpPr txBox="1"/>
          <p:nvPr/>
        </p:nvSpPr>
        <p:spPr>
          <a:xfrm>
            <a:off x="4754138"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2019</a:t>
            </a:r>
            <a:endParaRPr b="1" sz="2000">
              <a:solidFill>
                <a:srgbClr val="FFFFFF"/>
              </a:solidFill>
              <a:latin typeface="Poppins"/>
              <a:ea typeface="Poppins"/>
              <a:cs typeface="Poppins"/>
              <a:sym typeface="Poppins"/>
            </a:endParaRPr>
          </a:p>
        </p:txBody>
      </p:sp>
      <p:sp>
        <p:nvSpPr>
          <p:cNvPr id="1142" name="Google Shape;1142;p58"/>
          <p:cNvSpPr txBox="1"/>
          <p:nvPr/>
        </p:nvSpPr>
        <p:spPr>
          <a:xfrm>
            <a:off x="6660975"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2020</a:t>
            </a:r>
            <a:endParaRPr b="1" sz="2000">
              <a:solidFill>
                <a:srgbClr val="FFFFFF"/>
              </a:solidFill>
              <a:latin typeface="Poppins"/>
              <a:ea typeface="Poppins"/>
              <a:cs typeface="Poppins"/>
              <a:sym typeface="Poppins"/>
            </a:endParaRPr>
          </a:p>
        </p:txBody>
      </p:sp>
      <p:sp>
        <p:nvSpPr>
          <p:cNvPr id="1151" name="Google Shape;1151;p5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152" name="Google Shape;1152;p58"/>
          <p:cNvSpPr txBox="1"/>
          <p:nvPr/>
        </p:nvSpPr>
        <p:spPr>
          <a:xfrm>
            <a:off x="714225" y="3959272"/>
            <a:ext cx="19167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is the second planet from the Sun</a:t>
            </a:r>
            <a:endParaRPr sz="1600">
              <a:solidFill>
                <a:schemeClr val="dk1"/>
              </a:solidFill>
              <a:latin typeface="Darker Grotesque Medium"/>
              <a:ea typeface="Darker Grotesque Medium"/>
              <a:cs typeface="Darker Grotesque Medium"/>
              <a:sym typeface="Darker Grotesque Medium"/>
            </a:endParaRPr>
          </a:p>
        </p:txBody>
      </p:sp>
      <p:sp>
        <p:nvSpPr>
          <p:cNvPr id="1153" name="Google Shape;1153;p58"/>
          <p:cNvSpPr txBox="1"/>
          <p:nvPr/>
        </p:nvSpPr>
        <p:spPr>
          <a:xfrm>
            <a:off x="4605638" y="3959272"/>
            <a:ext cx="1916700" cy="5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Neptune is the farthest planet from the Sun</a:t>
            </a:r>
            <a:endParaRPr sz="1600">
              <a:solidFill>
                <a:schemeClr val="dk1"/>
              </a:solidFill>
              <a:latin typeface="Darker Grotesque Medium"/>
              <a:ea typeface="Darker Grotesque Medium"/>
              <a:cs typeface="Darker Grotesque Medium"/>
              <a:sym typeface="Darker Grotesque Medium"/>
            </a:endParaRPr>
          </a:p>
        </p:txBody>
      </p:sp>
      <p:sp>
        <p:nvSpPr>
          <p:cNvPr id="1154" name="Google Shape;1154;p58"/>
          <p:cNvSpPr txBox="1"/>
          <p:nvPr/>
        </p:nvSpPr>
        <p:spPr>
          <a:xfrm>
            <a:off x="2657288" y="1877700"/>
            <a:ext cx="1916700" cy="5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a:t>
            </a:r>
            <a:r>
              <a:rPr lang="en" sz="1600">
                <a:solidFill>
                  <a:schemeClr val="dk1"/>
                </a:solidFill>
                <a:latin typeface="Darker Grotesque Medium"/>
                <a:ea typeface="Darker Grotesque Medium"/>
                <a:cs typeface="Darker Grotesque Medium"/>
                <a:sym typeface="Darker Grotesque Medium"/>
              </a:rPr>
              <a:t>s the biggest planet in the Solar System</a:t>
            </a:r>
            <a:endParaRPr sz="1600">
              <a:solidFill>
                <a:schemeClr val="dk1"/>
              </a:solidFill>
              <a:latin typeface="Darker Grotesque Medium"/>
              <a:ea typeface="Darker Grotesque Medium"/>
              <a:cs typeface="Darker Grotesque Medium"/>
              <a:sym typeface="Darker Grotesque Medium"/>
            </a:endParaRPr>
          </a:p>
        </p:txBody>
      </p:sp>
      <p:sp>
        <p:nvSpPr>
          <p:cNvPr id="1155" name="Google Shape;1155;p58"/>
          <p:cNvSpPr txBox="1"/>
          <p:nvPr/>
        </p:nvSpPr>
        <p:spPr>
          <a:xfrm>
            <a:off x="6512475" y="1877700"/>
            <a:ext cx="19167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Despite being red, Mars is a cold place</a:t>
            </a:r>
            <a:endParaRPr sz="1600">
              <a:solidFill>
                <a:schemeClr val="dk1"/>
              </a:solidFill>
              <a:latin typeface="Darker Grotesque Medium"/>
              <a:ea typeface="Darker Grotesque Medium"/>
              <a:cs typeface="Darker Grotesque Medium"/>
              <a:sym typeface="Darker Grotesque Medium"/>
            </a:endParaRPr>
          </a:p>
        </p:txBody>
      </p:sp>
      <p:sp>
        <p:nvSpPr>
          <p:cNvPr id="1156" name="Google Shape;1156;p58"/>
          <p:cNvSpPr/>
          <p:nvPr/>
        </p:nvSpPr>
        <p:spPr>
          <a:xfrm>
            <a:off x="5157338" y="1508698"/>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3208988" y="3529583"/>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7064175" y="3529583"/>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3437946" y="3761666"/>
            <a:ext cx="349133" cy="349163"/>
            <a:chOff x="3497300" y="3955025"/>
            <a:chExt cx="295375" cy="295400"/>
          </a:xfrm>
        </p:grpSpPr>
        <p:sp>
          <p:nvSpPr>
            <p:cNvPr id="1160" name="Google Shape;1160;p5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8"/>
          <p:cNvGrpSpPr/>
          <p:nvPr/>
        </p:nvGrpSpPr>
        <p:grpSpPr>
          <a:xfrm>
            <a:off x="7299116" y="3760587"/>
            <a:ext cx="350079" cy="351320"/>
            <a:chOff x="4991425" y="3234750"/>
            <a:chExt cx="296175" cy="297225"/>
          </a:xfrm>
        </p:grpSpPr>
        <p:sp>
          <p:nvSpPr>
            <p:cNvPr id="1164" name="Google Shape;1164;p5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8"/>
          <p:cNvGrpSpPr/>
          <p:nvPr/>
        </p:nvGrpSpPr>
        <p:grpSpPr>
          <a:xfrm>
            <a:off x="5410370" y="1770085"/>
            <a:ext cx="307231" cy="348690"/>
            <a:chOff x="2423775" y="3226875"/>
            <a:chExt cx="259925" cy="295000"/>
          </a:xfrm>
        </p:grpSpPr>
        <p:sp>
          <p:nvSpPr>
            <p:cNvPr id="1171" name="Google Shape;1171;p5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58"/>
          <p:cNvGrpSpPr/>
          <p:nvPr/>
        </p:nvGrpSpPr>
        <p:grpSpPr>
          <a:xfrm>
            <a:off x="1498481" y="1748985"/>
            <a:ext cx="348188" cy="349133"/>
            <a:chOff x="1674750" y="3254050"/>
            <a:chExt cx="294575" cy="295375"/>
          </a:xfrm>
        </p:grpSpPr>
        <p:sp>
          <p:nvSpPr>
            <p:cNvPr id="1175" name="Google Shape;1175;p5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8" name="Google Shape;1178;p58"/>
          <p:cNvCxnSpPr>
            <a:stCxn id="1143" idx="0"/>
            <a:endCxn id="1148" idx="4"/>
          </p:cNvCxnSpPr>
          <p:nvPr/>
        </p:nvCxnSpPr>
        <p:spPr>
          <a:xfrm rot="-5400000">
            <a:off x="1460925" y="2533613"/>
            <a:ext cx="423900" cy="600"/>
          </a:xfrm>
          <a:prstGeom prst="bentConnector3">
            <a:avLst>
              <a:gd fmla="val 49996" name="adj1"/>
            </a:avLst>
          </a:prstGeom>
          <a:noFill/>
          <a:ln cap="flat" cmpd="sng" w="19050">
            <a:solidFill>
              <a:schemeClr val="dk1"/>
            </a:solidFill>
            <a:prstDash val="solid"/>
            <a:round/>
            <a:headEnd len="med" w="med" type="none"/>
            <a:tailEnd len="med" w="med" type="none"/>
          </a:ln>
        </p:spPr>
      </p:cxnSp>
      <p:cxnSp>
        <p:nvCxnSpPr>
          <p:cNvPr id="1179" name="Google Shape;1179;p58"/>
          <p:cNvCxnSpPr>
            <a:stCxn id="1143" idx="2"/>
            <a:endCxn id="1147" idx="0"/>
          </p:cNvCxnSpPr>
          <p:nvPr/>
        </p:nvCxnSpPr>
        <p:spPr>
          <a:xfrm flipH="1" rot="-5400000">
            <a:off x="1467525" y="3307613"/>
            <a:ext cx="410700" cy="600"/>
          </a:xfrm>
          <a:prstGeom prst="bentConnector3">
            <a:avLst>
              <a:gd fmla="val 50015" name="adj1"/>
            </a:avLst>
          </a:prstGeom>
          <a:noFill/>
          <a:ln cap="flat" cmpd="sng" w="19050">
            <a:solidFill>
              <a:schemeClr val="dk1"/>
            </a:solidFill>
            <a:prstDash val="solid"/>
            <a:round/>
            <a:headEnd len="med" w="med" type="none"/>
            <a:tailEnd len="med" w="med" type="none"/>
          </a:ln>
        </p:spPr>
      </p:cxnSp>
      <p:cxnSp>
        <p:nvCxnSpPr>
          <p:cNvPr id="1180" name="Google Shape;1180;p58"/>
          <p:cNvCxnSpPr>
            <a:stCxn id="1149" idx="0"/>
            <a:endCxn id="1154" idx="2"/>
          </p:cNvCxnSpPr>
          <p:nvPr/>
        </p:nvCxnSpPr>
        <p:spPr>
          <a:xfrm rot="-5400000">
            <a:off x="3439688" y="2569313"/>
            <a:ext cx="352500" cy="600"/>
          </a:xfrm>
          <a:prstGeom prst="bentConnector3">
            <a:avLst>
              <a:gd fmla="val 49995" name="adj1"/>
            </a:avLst>
          </a:prstGeom>
          <a:noFill/>
          <a:ln cap="flat" cmpd="sng" w="19050">
            <a:solidFill>
              <a:schemeClr val="dk1"/>
            </a:solidFill>
            <a:prstDash val="solid"/>
            <a:round/>
            <a:headEnd len="med" w="med" type="none"/>
            <a:tailEnd len="med" w="med" type="none"/>
          </a:ln>
        </p:spPr>
      </p:cxnSp>
      <p:cxnSp>
        <p:nvCxnSpPr>
          <p:cNvPr id="1181" name="Google Shape;1181;p58"/>
          <p:cNvCxnSpPr>
            <a:stCxn id="1150" idx="0"/>
            <a:endCxn id="1156" idx="4"/>
          </p:cNvCxnSpPr>
          <p:nvPr/>
        </p:nvCxnSpPr>
        <p:spPr>
          <a:xfrm rot="-5400000">
            <a:off x="5352338" y="2533613"/>
            <a:ext cx="423900" cy="600"/>
          </a:xfrm>
          <a:prstGeom prst="bentConnector3">
            <a:avLst>
              <a:gd fmla="val 49996" name="adj1"/>
            </a:avLst>
          </a:prstGeom>
          <a:noFill/>
          <a:ln cap="flat" cmpd="sng" w="19050">
            <a:solidFill>
              <a:schemeClr val="dk1"/>
            </a:solidFill>
            <a:prstDash val="solid"/>
            <a:round/>
            <a:headEnd len="med" w="med" type="none"/>
            <a:tailEnd len="med" w="med" type="none"/>
          </a:ln>
        </p:spPr>
      </p:cxnSp>
      <p:cxnSp>
        <p:nvCxnSpPr>
          <p:cNvPr id="1182" name="Google Shape;1182;p58"/>
          <p:cNvCxnSpPr>
            <a:stCxn id="1149" idx="2"/>
            <a:endCxn id="1157" idx="0"/>
          </p:cNvCxnSpPr>
          <p:nvPr/>
        </p:nvCxnSpPr>
        <p:spPr>
          <a:xfrm flipH="1" rot="-5400000">
            <a:off x="3402488" y="3315713"/>
            <a:ext cx="426900" cy="600"/>
          </a:xfrm>
          <a:prstGeom prst="bentConnector3">
            <a:avLst>
              <a:gd fmla="val 50014" name="adj1"/>
            </a:avLst>
          </a:prstGeom>
          <a:noFill/>
          <a:ln cap="flat" cmpd="sng" w="19050">
            <a:solidFill>
              <a:schemeClr val="dk1"/>
            </a:solidFill>
            <a:prstDash val="solid"/>
            <a:round/>
            <a:headEnd len="med" w="med" type="none"/>
            <a:tailEnd len="med" w="med" type="none"/>
          </a:ln>
        </p:spPr>
      </p:cxnSp>
      <p:cxnSp>
        <p:nvCxnSpPr>
          <p:cNvPr id="1183" name="Google Shape;1183;p58"/>
          <p:cNvCxnSpPr>
            <a:stCxn id="1150" idx="2"/>
            <a:endCxn id="1146" idx="0"/>
          </p:cNvCxnSpPr>
          <p:nvPr/>
        </p:nvCxnSpPr>
        <p:spPr>
          <a:xfrm flipH="1" rot="-5400000">
            <a:off x="5358938" y="3307613"/>
            <a:ext cx="410700" cy="600"/>
          </a:xfrm>
          <a:prstGeom prst="bentConnector3">
            <a:avLst>
              <a:gd fmla="val 50015" name="adj1"/>
            </a:avLst>
          </a:prstGeom>
          <a:noFill/>
          <a:ln cap="flat" cmpd="sng" w="19050">
            <a:solidFill>
              <a:schemeClr val="dk1"/>
            </a:solidFill>
            <a:prstDash val="solid"/>
            <a:round/>
            <a:headEnd len="med" w="med" type="none"/>
            <a:tailEnd len="med" w="med" type="none"/>
          </a:ln>
        </p:spPr>
      </p:cxnSp>
      <p:cxnSp>
        <p:nvCxnSpPr>
          <p:cNvPr id="1184" name="Google Shape;1184;p58"/>
          <p:cNvCxnSpPr>
            <a:stCxn id="1142" idx="2"/>
            <a:endCxn id="1158" idx="0"/>
          </p:cNvCxnSpPr>
          <p:nvPr/>
        </p:nvCxnSpPr>
        <p:spPr>
          <a:xfrm flipH="1" rot="-5400000">
            <a:off x="7257675" y="3315713"/>
            <a:ext cx="426900" cy="600"/>
          </a:xfrm>
          <a:prstGeom prst="bentConnector3">
            <a:avLst>
              <a:gd fmla="val 50014" name="adj1"/>
            </a:avLst>
          </a:prstGeom>
          <a:noFill/>
          <a:ln cap="flat" cmpd="sng" w="19050">
            <a:solidFill>
              <a:schemeClr val="dk1"/>
            </a:solidFill>
            <a:prstDash val="solid"/>
            <a:round/>
            <a:headEnd len="med" w="med" type="none"/>
            <a:tailEnd len="med" w="med" type="none"/>
          </a:ln>
        </p:spPr>
      </p:cxnSp>
      <p:cxnSp>
        <p:nvCxnSpPr>
          <p:cNvPr id="1185" name="Google Shape;1185;p58"/>
          <p:cNvCxnSpPr>
            <a:endCxn id="1155" idx="2"/>
          </p:cNvCxnSpPr>
          <p:nvPr/>
        </p:nvCxnSpPr>
        <p:spPr>
          <a:xfrm rot="-5400000">
            <a:off x="7294275" y="2569350"/>
            <a:ext cx="352500" cy="600"/>
          </a:xfrm>
          <a:prstGeom prst="bentConnector3">
            <a:avLst>
              <a:gd fmla="val 50000"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9"/>
          <p:cNvSpPr/>
          <p:nvPr/>
        </p:nvSpPr>
        <p:spPr>
          <a:xfrm>
            <a:off x="1556900"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4286113"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7015338"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1556900"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4286113"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7015338"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txBox="1"/>
          <p:nvPr>
            <p:ph idx="1" type="subTitle"/>
          </p:nvPr>
        </p:nvSpPr>
        <p:spPr>
          <a:xfrm>
            <a:off x="1035950" y="3755678"/>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97" name="Google Shape;1197;p59"/>
          <p:cNvSpPr txBox="1"/>
          <p:nvPr>
            <p:ph idx="2" type="subTitle"/>
          </p:nvPr>
        </p:nvSpPr>
        <p:spPr>
          <a:xfrm>
            <a:off x="73250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198" name="Google Shape;1198;p59"/>
          <p:cNvSpPr txBox="1"/>
          <p:nvPr>
            <p:ph idx="5" type="subTitle"/>
          </p:nvPr>
        </p:nvSpPr>
        <p:spPr>
          <a:xfrm>
            <a:off x="6499950" y="3755678"/>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99" name="Google Shape;1199;p59"/>
          <p:cNvSpPr txBox="1"/>
          <p:nvPr>
            <p:ph idx="6" type="subTitle"/>
          </p:nvPr>
        </p:nvSpPr>
        <p:spPr>
          <a:xfrm>
            <a:off x="619470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200" name="Google Shape;1200;p59"/>
          <p:cNvSpPr txBox="1"/>
          <p:nvPr>
            <p:ph idx="7" type="subTitle"/>
          </p:nvPr>
        </p:nvSpPr>
        <p:spPr>
          <a:xfrm>
            <a:off x="6499950" y="1881075"/>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01" name="Google Shape;1201;p59"/>
          <p:cNvSpPr txBox="1"/>
          <p:nvPr>
            <p:ph idx="8" type="subTitle"/>
          </p:nvPr>
        </p:nvSpPr>
        <p:spPr>
          <a:xfrm>
            <a:off x="619470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02" name="Google Shape;1202;p59"/>
          <p:cNvSpPr txBox="1"/>
          <p:nvPr>
            <p:ph idx="14" type="subTitle"/>
          </p:nvPr>
        </p:nvSpPr>
        <p:spPr>
          <a:xfrm>
            <a:off x="1035950" y="18810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03" name="Google Shape;1203;p59"/>
          <p:cNvSpPr txBox="1"/>
          <p:nvPr>
            <p:ph idx="15" type="subTitle"/>
          </p:nvPr>
        </p:nvSpPr>
        <p:spPr>
          <a:xfrm>
            <a:off x="73250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sp>
        <p:nvSpPr>
          <p:cNvPr id="1204" name="Google Shape;1204;p59"/>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partners</a:t>
            </a:r>
            <a:endParaRPr/>
          </a:p>
        </p:txBody>
      </p:sp>
      <p:sp>
        <p:nvSpPr>
          <p:cNvPr id="1205" name="Google Shape;1205;p59"/>
          <p:cNvSpPr txBox="1"/>
          <p:nvPr>
            <p:ph idx="3" type="subTitle"/>
          </p:nvPr>
        </p:nvSpPr>
        <p:spPr>
          <a:xfrm>
            <a:off x="3766400" y="3755678"/>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06" name="Google Shape;1206;p59"/>
          <p:cNvSpPr txBox="1"/>
          <p:nvPr>
            <p:ph idx="4" type="subTitle"/>
          </p:nvPr>
        </p:nvSpPr>
        <p:spPr>
          <a:xfrm>
            <a:off x="346115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207" name="Google Shape;1207;p59"/>
          <p:cNvSpPr txBox="1"/>
          <p:nvPr>
            <p:ph idx="9" type="subTitle"/>
          </p:nvPr>
        </p:nvSpPr>
        <p:spPr>
          <a:xfrm>
            <a:off x="3766400" y="1881075"/>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08" name="Google Shape;1208;p59"/>
          <p:cNvSpPr txBox="1"/>
          <p:nvPr>
            <p:ph idx="13" type="subTitle"/>
          </p:nvPr>
        </p:nvSpPr>
        <p:spPr>
          <a:xfrm>
            <a:off x="346115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209" name="Google Shape;1209;p59"/>
          <p:cNvSpPr/>
          <p:nvPr/>
        </p:nvSpPr>
        <p:spPr>
          <a:xfrm>
            <a:off x="7119717" y="1264851"/>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59"/>
          <p:cNvGrpSpPr/>
          <p:nvPr/>
        </p:nvGrpSpPr>
        <p:grpSpPr>
          <a:xfrm>
            <a:off x="4389695" y="1265378"/>
            <a:ext cx="370645" cy="368042"/>
            <a:chOff x="-63250675" y="3744075"/>
            <a:chExt cx="320350" cy="318100"/>
          </a:xfrm>
        </p:grpSpPr>
        <p:sp>
          <p:nvSpPr>
            <p:cNvPr id="1211" name="Google Shape;1211;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9"/>
          <p:cNvGrpSpPr/>
          <p:nvPr/>
        </p:nvGrpSpPr>
        <p:grpSpPr>
          <a:xfrm>
            <a:off x="7120140" y="3185892"/>
            <a:ext cx="351786" cy="326274"/>
            <a:chOff x="-62511900" y="4129100"/>
            <a:chExt cx="304050" cy="282000"/>
          </a:xfrm>
        </p:grpSpPr>
        <p:sp>
          <p:nvSpPr>
            <p:cNvPr id="1215" name="Google Shape;1215;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59"/>
          <p:cNvGrpSpPr/>
          <p:nvPr/>
        </p:nvGrpSpPr>
        <p:grpSpPr>
          <a:xfrm>
            <a:off x="1662137" y="1266216"/>
            <a:ext cx="368186" cy="366364"/>
            <a:chOff x="-63679950" y="3360375"/>
            <a:chExt cx="318225" cy="316650"/>
          </a:xfrm>
        </p:grpSpPr>
        <p:sp>
          <p:nvSpPr>
            <p:cNvPr id="1221" name="Google Shape;1221;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59"/>
          <p:cNvSpPr/>
          <p:nvPr/>
        </p:nvSpPr>
        <p:spPr>
          <a:xfrm>
            <a:off x="4390029" y="3165160"/>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1661703" y="320548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60"/>
          <p:cNvSpPr txBox="1"/>
          <p:nvPr>
            <p:ph idx="4" type="subTitle"/>
          </p:nvPr>
        </p:nvSpPr>
        <p:spPr>
          <a:xfrm>
            <a:off x="713225"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232" name="Google Shape;1232;p6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233" name="Google Shape;1233;p60"/>
          <p:cNvSpPr txBox="1"/>
          <p:nvPr>
            <p:ph idx="1" type="subTitle"/>
          </p:nvPr>
        </p:nvSpPr>
        <p:spPr>
          <a:xfrm>
            <a:off x="713225"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234" name="Google Shape;1234;p60"/>
          <p:cNvSpPr txBox="1"/>
          <p:nvPr>
            <p:ph idx="3" type="subTitle"/>
          </p:nvPr>
        </p:nvSpPr>
        <p:spPr>
          <a:xfrm>
            <a:off x="3461818"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235" name="Google Shape;1235;p60"/>
          <p:cNvSpPr txBox="1"/>
          <p:nvPr>
            <p:ph idx="6" type="subTitle"/>
          </p:nvPr>
        </p:nvSpPr>
        <p:spPr>
          <a:xfrm>
            <a:off x="6187500"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236" name="Google Shape;1236;p60"/>
          <p:cNvSpPr txBox="1"/>
          <p:nvPr>
            <p:ph idx="2" type="subTitle"/>
          </p:nvPr>
        </p:nvSpPr>
        <p:spPr>
          <a:xfrm>
            <a:off x="6187500"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237" name="Google Shape;1237;p60"/>
          <p:cNvSpPr txBox="1"/>
          <p:nvPr>
            <p:ph idx="5" type="subTitle"/>
          </p:nvPr>
        </p:nvSpPr>
        <p:spPr>
          <a:xfrm>
            <a:off x="3461818"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pic>
        <p:nvPicPr>
          <p:cNvPr id="1238" name="Google Shape;1238;p60"/>
          <p:cNvPicPr preferRelativeResize="0"/>
          <p:nvPr/>
        </p:nvPicPr>
        <p:blipFill rotWithShape="1">
          <a:blip r:embed="rId3">
            <a:alphaModFix/>
          </a:blip>
          <a:srcRect b="32157" l="0" r="0" t="0"/>
          <a:stretch/>
        </p:blipFill>
        <p:spPr>
          <a:xfrm>
            <a:off x="6595800" y="1450541"/>
            <a:ext cx="1410000" cy="1432500"/>
          </a:xfrm>
          <a:prstGeom prst="ellipse">
            <a:avLst/>
          </a:prstGeom>
          <a:noFill/>
          <a:ln>
            <a:noFill/>
          </a:ln>
        </p:spPr>
      </p:pic>
      <p:pic>
        <p:nvPicPr>
          <p:cNvPr id="1239" name="Google Shape;1239;p60"/>
          <p:cNvPicPr preferRelativeResize="0"/>
          <p:nvPr/>
        </p:nvPicPr>
        <p:blipFill rotWithShape="1">
          <a:blip r:embed="rId4">
            <a:alphaModFix/>
          </a:blip>
          <a:srcRect b="32157" l="0" r="0" t="0"/>
          <a:stretch/>
        </p:blipFill>
        <p:spPr>
          <a:xfrm>
            <a:off x="3870123" y="1450541"/>
            <a:ext cx="1410000" cy="1432500"/>
          </a:xfrm>
          <a:prstGeom prst="ellipse">
            <a:avLst/>
          </a:prstGeom>
          <a:noFill/>
          <a:ln>
            <a:noFill/>
          </a:ln>
        </p:spPr>
      </p:pic>
      <p:pic>
        <p:nvPicPr>
          <p:cNvPr id="1240" name="Google Shape;1240;p60"/>
          <p:cNvPicPr preferRelativeResize="0"/>
          <p:nvPr/>
        </p:nvPicPr>
        <p:blipFill rotWithShape="1">
          <a:blip r:embed="rId5">
            <a:alphaModFix/>
          </a:blip>
          <a:srcRect b="32157" l="0" r="0" t="0"/>
          <a:stretch/>
        </p:blipFill>
        <p:spPr>
          <a:xfrm>
            <a:off x="1121521" y="1450541"/>
            <a:ext cx="1410000" cy="14325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61"/>
          <p:cNvSpPr/>
          <p:nvPr/>
        </p:nvSpPr>
        <p:spPr>
          <a:xfrm>
            <a:off x="651242" y="3294511"/>
            <a:ext cx="569332" cy="260410"/>
          </a:xfrm>
          <a:custGeom>
            <a:rect b="b" l="l" r="r" t="t"/>
            <a:pathLst>
              <a:path extrusionOk="0" h="628" w="1373">
                <a:moveTo>
                  <a:pt x="1372" y="627"/>
                </a:moveTo>
                <a:lnTo>
                  <a:pt x="1372" y="627"/>
                </a:lnTo>
                <a:lnTo>
                  <a:pt x="1" y="1"/>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a:off x="651242" y="1825769"/>
            <a:ext cx="569332" cy="259995"/>
          </a:xfrm>
          <a:custGeom>
            <a:rect b="b" l="l" r="r" t="t"/>
            <a:pathLst>
              <a:path extrusionOk="0" h="627" w="1373">
                <a:moveTo>
                  <a:pt x="1" y="626"/>
                </a:moveTo>
                <a:lnTo>
                  <a:pt x="1" y="626"/>
                </a:lnTo>
                <a:lnTo>
                  <a:pt x="1372" y="0"/>
                </a:lnTo>
                <a:lnTo>
                  <a:pt x="1372" y="0"/>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1"/>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62"/>
          <p:cNvSpPr/>
          <p:nvPr/>
        </p:nvSpPr>
        <p:spPr>
          <a:xfrm>
            <a:off x="3215826" y="2969246"/>
            <a:ext cx="493500" cy="4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4696399" y="2969246"/>
            <a:ext cx="493500" cy="493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5436685" y="2969246"/>
            <a:ext cx="493500" cy="49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txBox="1"/>
          <p:nvPr>
            <p:ph idx="2" type="subTitle"/>
          </p:nvPr>
        </p:nvSpPr>
        <p:spPr>
          <a:xfrm flipH="1">
            <a:off x="3010639" y="1972827"/>
            <a:ext cx="3132000" cy="7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addyouremail@freepik.com</a:t>
            </a:r>
            <a:endParaRPr/>
          </a:p>
          <a:p>
            <a:pPr indent="0" lvl="0" marL="0" rtl="0" algn="ctr">
              <a:spcBef>
                <a:spcPts val="0"/>
              </a:spcBef>
              <a:spcAft>
                <a:spcPts val="0"/>
              </a:spcAft>
              <a:buClr>
                <a:srgbClr val="252C40"/>
              </a:buClr>
              <a:buSzPts val="1100"/>
              <a:buFont typeface="Arial"/>
              <a:buNone/>
            </a:pPr>
            <a:r>
              <a:rPr lang="en"/>
              <a:t>+91 620 421 838</a:t>
            </a:r>
            <a:endParaRPr/>
          </a:p>
          <a:p>
            <a:pPr indent="0" lvl="0" marL="0" rtl="0" algn="ctr">
              <a:spcBef>
                <a:spcPts val="0"/>
              </a:spcBef>
              <a:spcAft>
                <a:spcPts val="0"/>
              </a:spcAft>
              <a:buClr>
                <a:srgbClr val="252C40"/>
              </a:buClr>
              <a:buSzPts val="1100"/>
              <a:buFont typeface="Arial"/>
              <a:buNone/>
            </a:pPr>
            <a:r>
              <a:rPr lang="en"/>
              <a:t>yourcompany.com</a:t>
            </a:r>
            <a:endParaRPr/>
          </a:p>
        </p:txBody>
      </p:sp>
      <p:sp>
        <p:nvSpPr>
          <p:cNvPr id="1256" name="Google Shape;1256;p62"/>
          <p:cNvSpPr txBox="1"/>
          <p:nvPr>
            <p:ph idx="1" type="subTitle"/>
          </p:nvPr>
        </p:nvSpPr>
        <p:spPr>
          <a:xfrm flipH="1">
            <a:off x="2770639" y="1487875"/>
            <a:ext cx="3612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Do you have any questions?</a:t>
            </a:r>
            <a:endParaRPr/>
          </a:p>
        </p:txBody>
      </p:sp>
      <p:sp>
        <p:nvSpPr>
          <p:cNvPr id="1257" name="Google Shape;1257;p62"/>
          <p:cNvSpPr txBox="1"/>
          <p:nvPr>
            <p:ph type="ctrTitle"/>
          </p:nvPr>
        </p:nvSpPr>
        <p:spPr>
          <a:xfrm flipH="1">
            <a:off x="2650639" y="477370"/>
            <a:ext cx="3852000" cy="9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58" name="Google Shape;1258;p62"/>
          <p:cNvSpPr txBox="1"/>
          <p:nvPr/>
        </p:nvSpPr>
        <p:spPr>
          <a:xfrm>
            <a:off x="3006125" y="4342808"/>
            <a:ext cx="3132000" cy="3294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252C40"/>
              </a:buClr>
              <a:buSzPts val="1100"/>
              <a:buFont typeface="Arial"/>
              <a:buNone/>
            </a:pPr>
            <a:r>
              <a:rPr lang="en">
                <a:solidFill>
                  <a:schemeClr val="dk1"/>
                </a:solidFill>
                <a:latin typeface="Darker Grotesque Medium"/>
                <a:ea typeface="Darker Grotesque Medium"/>
                <a:cs typeface="Darker Grotesque Medium"/>
                <a:sym typeface="Darker Grotesque Medium"/>
              </a:rPr>
              <a:t>Please keep this slide for attribution</a:t>
            </a:r>
            <a:endParaRPr>
              <a:solidFill>
                <a:schemeClr val="dk1"/>
              </a:solidFill>
              <a:latin typeface="Darker Grotesque Medium"/>
              <a:ea typeface="Darker Grotesque Medium"/>
              <a:cs typeface="Darker Grotesque Medium"/>
              <a:sym typeface="Darker Grotesque Medium"/>
            </a:endParaRPr>
          </a:p>
        </p:txBody>
      </p:sp>
      <p:grpSp>
        <p:nvGrpSpPr>
          <p:cNvPr id="1259" name="Google Shape;1259;p62"/>
          <p:cNvGrpSpPr/>
          <p:nvPr/>
        </p:nvGrpSpPr>
        <p:grpSpPr>
          <a:xfrm>
            <a:off x="4797395" y="3113740"/>
            <a:ext cx="290950" cy="204618"/>
            <a:chOff x="3386036" y="1746339"/>
            <a:chExt cx="397907" cy="279762"/>
          </a:xfrm>
        </p:grpSpPr>
        <p:sp>
          <p:nvSpPr>
            <p:cNvPr id="1260" name="Google Shape;1260;p6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2"/>
          <p:cNvSpPr/>
          <p:nvPr/>
        </p:nvSpPr>
        <p:spPr>
          <a:xfrm>
            <a:off x="3316397" y="3096928"/>
            <a:ext cx="291897" cy="23807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62"/>
          <p:cNvGrpSpPr/>
          <p:nvPr/>
        </p:nvGrpSpPr>
        <p:grpSpPr>
          <a:xfrm>
            <a:off x="5537804" y="3070785"/>
            <a:ext cx="290843" cy="290434"/>
            <a:chOff x="2408992" y="1722875"/>
            <a:chExt cx="397761" cy="397093"/>
          </a:xfrm>
        </p:grpSpPr>
        <p:sp>
          <p:nvSpPr>
            <p:cNvPr id="1264" name="Google Shape;1264;p6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2"/>
          <p:cNvGrpSpPr/>
          <p:nvPr/>
        </p:nvGrpSpPr>
        <p:grpSpPr>
          <a:xfrm>
            <a:off x="3956112" y="2969246"/>
            <a:ext cx="493500" cy="499528"/>
            <a:chOff x="3956112" y="2969246"/>
            <a:chExt cx="493500" cy="499528"/>
          </a:xfrm>
        </p:grpSpPr>
        <p:sp>
          <p:nvSpPr>
            <p:cNvPr id="1267" name="Google Shape;1267;p62"/>
            <p:cNvSpPr/>
            <p:nvPr/>
          </p:nvSpPr>
          <p:spPr>
            <a:xfrm>
              <a:off x="3956112" y="2969246"/>
              <a:ext cx="493500" cy="493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4069950" y="3101075"/>
              <a:ext cx="255301" cy="367699"/>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grpSp>
        <p:nvGrpSpPr>
          <p:cNvPr id="1273" name="Google Shape;1273;p63"/>
          <p:cNvGrpSpPr/>
          <p:nvPr/>
        </p:nvGrpSpPr>
        <p:grpSpPr>
          <a:xfrm>
            <a:off x="1846773" y="1254119"/>
            <a:ext cx="957298" cy="725593"/>
            <a:chOff x="4213225" y="2014600"/>
            <a:chExt cx="957298" cy="725593"/>
          </a:xfrm>
        </p:grpSpPr>
        <p:sp>
          <p:nvSpPr>
            <p:cNvPr id="1274" name="Google Shape;1274;p63"/>
            <p:cNvSpPr/>
            <p:nvPr/>
          </p:nvSpPr>
          <p:spPr>
            <a:xfrm>
              <a:off x="4213225" y="2014600"/>
              <a:ext cx="957298" cy="725589"/>
            </a:xfrm>
            <a:custGeom>
              <a:rect b="b" l="l" r="r" t="t"/>
              <a:pathLst>
                <a:path extrusionOk="0" h="19102" w="25202">
                  <a:moveTo>
                    <a:pt x="0" y="0"/>
                  </a:moveTo>
                  <a:lnTo>
                    <a:pt x="0" y="19101"/>
                  </a:lnTo>
                  <a:lnTo>
                    <a:pt x="25202" y="19101"/>
                  </a:lnTo>
                  <a:lnTo>
                    <a:pt x="25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4213225" y="2256568"/>
              <a:ext cx="957298" cy="483625"/>
            </a:xfrm>
            <a:custGeom>
              <a:rect b="b" l="l" r="r" t="t"/>
              <a:pathLst>
                <a:path extrusionOk="0" h="12732" w="25202">
                  <a:moveTo>
                    <a:pt x="12606" y="1"/>
                  </a:moveTo>
                  <a:cubicBezTo>
                    <a:pt x="5591" y="1"/>
                    <a:pt x="0" y="5716"/>
                    <a:pt x="0" y="12731"/>
                  </a:cubicBezTo>
                  <a:lnTo>
                    <a:pt x="25202" y="12731"/>
                  </a:lnTo>
                  <a:lnTo>
                    <a:pt x="25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3"/>
          <p:cNvGrpSpPr/>
          <p:nvPr/>
        </p:nvGrpSpPr>
        <p:grpSpPr>
          <a:xfrm>
            <a:off x="3467086" y="1257304"/>
            <a:ext cx="867835" cy="719223"/>
            <a:chOff x="2452700" y="2849875"/>
            <a:chExt cx="948350" cy="785950"/>
          </a:xfrm>
        </p:grpSpPr>
        <p:sp>
          <p:nvSpPr>
            <p:cNvPr id="1277" name="Google Shape;1277;p63"/>
            <p:cNvSpPr/>
            <p:nvPr/>
          </p:nvSpPr>
          <p:spPr>
            <a:xfrm>
              <a:off x="3085875" y="3483025"/>
              <a:ext cx="315175" cy="152800"/>
            </a:xfrm>
            <a:custGeom>
              <a:rect b="b" l="l" r="r" t="t"/>
              <a:pathLst>
                <a:path extrusionOk="0" h="6112" w="12607">
                  <a:moveTo>
                    <a:pt x="0" y="1"/>
                  </a:moveTo>
                  <a:lnTo>
                    <a:pt x="0" y="6112"/>
                  </a:lnTo>
                  <a:lnTo>
                    <a:pt x="12606" y="6112"/>
                  </a:lnTo>
                  <a:cubicBezTo>
                    <a:pt x="12606" y="2734"/>
                    <a:pt x="9873" y="1"/>
                    <a:pt x="6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2770975" y="2849875"/>
              <a:ext cx="630075" cy="633175"/>
            </a:xfrm>
            <a:custGeom>
              <a:rect b="b" l="l" r="r" t="t"/>
              <a:pathLst>
                <a:path extrusionOk="0" h="25327" w="25203">
                  <a:moveTo>
                    <a:pt x="12596" y="1"/>
                  </a:moveTo>
                  <a:cubicBezTo>
                    <a:pt x="5581" y="1"/>
                    <a:pt x="0" y="5716"/>
                    <a:pt x="0" y="12731"/>
                  </a:cubicBezTo>
                  <a:cubicBezTo>
                    <a:pt x="0" y="19611"/>
                    <a:pt x="5581" y="25327"/>
                    <a:pt x="12596" y="25327"/>
                  </a:cubicBezTo>
                  <a:cubicBezTo>
                    <a:pt x="19611" y="25327"/>
                    <a:pt x="25202" y="19611"/>
                    <a:pt x="25202" y="12731"/>
                  </a:cubicBezTo>
                  <a:cubicBezTo>
                    <a:pt x="25202" y="5716"/>
                    <a:pt x="19611" y="1"/>
                    <a:pt x="12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2452700" y="3168150"/>
              <a:ext cx="633200" cy="467675"/>
            </a:xfrm>
            <a:custGeom>
              <a:rect b="b" l="l" r="r" t="t"/>
              <a:pathLst>
                <a:path extrusionOk="0" h="18707" w="25328">
                  <a:moveTo>
                    <a:pt x="1" y="0"/>
                  </a:moveTo>
                  <a:lnTo>
                    <a:pt x="1" y="18707"/>
                  </a:lnTo>
                  <a:lnTo>
                    <a:pt x="25327" y="18707"/>
                  </a:lnTo>
                  <a:lnTo>
                    <a:pt x="253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2452700" y="3168150"/>
              <a:ext cx="633200" cy="233850"/>
            </a:xfrm>
            <a:custGeom>
              <a:rect b="b" l="l" r="r" t="t"/>
              <a:pathLst>
                <a:path extrusionOk="0" h="9354" w="25328">
                  <a:moveTo>
                    <a:pt x="1" y="0"/>
                  </a:moveTo>
                  <a:lnTo>
                    <a:pt x="1" y="9354"/>
                  </a:lnTo>
                  <a:lnTo>
                    <a:pt x="25327" y="9354"/>
                  </a:lnTo>
                  <a:lnTo>
                    <a:pt x="25327" y="9218"/>
                  </a:lnTo>
                  <a:cubicBezTo>
                    <a:pt x="25327" y="4157"/>
                    <a:pt x="21170" y="0"/>
                    <a:pt x="159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2452700" y="3401975"/>
              <a:ext cx="633200" cy="233850"/>
            </a:xfrm>
            <a:custGeom>
              <a:rect b="b" l="l" r="r" t="t"/>
              <a:pathLst>
                <a:path extrusionOk="0" h="9354" w="25328">
                  <a:moveTo>
                    <a:pt x="1" y="1"/>
                  </a:moveTo>
                  <a:cubicBezTo>
                    <a:pt x="1" y="5062"/>
                    <a:pt x="4282" y="9354"/>
                    <a:pt x="9354" y="9354"/>
                  </a:cubicBezTo>
                  <a:lnTo>
                    <a:pt x="25327" y="9354"/>
                  </a:lnTo>
                  <a:lnTo>
                    <a:pt x="2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3"/>
          <p:cNvGrpSpPr/>
          <p:nvPr/>
        </p:nvGrpSpPr>
        <p:grpSpPr>
          <a:xfrm>
            <a:off x="4997935" y="1254131"/>
            <a:ext cx="697119" cy="725569"/>
            <a:chOff x="5726600" y="2942082"/>
            <a:chExt cx="957319" cy="996388"/>
          </a:xfrm>
        </p:grpSpPr>
        <p:sp>
          <p:nvSpPr>
            <p:cNvPr id="1283" name="Google Shape;1283;p63"/>
            <p:cNvSpPr/>
            <p:nvPr/>
          </p:nvSpPr>
          <p:spPr>
            <a:xfrm>
              <a:off x="5726600" y="2942082"/>
              <a:ext cx="957319" cy="996388"/>
            </a:xfrm>
            <a:custGeom>
              <a:rect b="b" l="l" r="r" t="t"/>
              <a:pathLst>
                <a:path extrusionOk="0" h="19612" w="18843">
                  <a:moveTo>
                    <a:pt x="1" y="1"/>
                  </a:moveTo>
                  <a:lnTo>
                    <a:pt x="1" y="19611"/>
                  </a:lnTo>
                  <a:lnTo>
                    <a:pt x="18842" y="19611"/>
                  </a:lnTo>
                  <a:lnTo>
                    <a:pt x="188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6208679" y="2942082"/>
              <a:ext cx="475230" cy="996388"/>
            </a:xfrm>
            <a:custGeom>
              <a:rect b="b" l="l" r="r" t="t"/>
              <a:pathLst>
                <a:path extrusionOk="0" h="19612" w="9354">
                  <a:moveTo>
                    <a:pt x="9353" y="1"/>
                  </a:moveTo>
                  <a:lnTo>
                    <a:pt x="0" y="9738"/>
                  </a:lnTo>
                  <a:lnTo>
                    <a:pt x="9353" y="19611"/>
                  </a:lnTo>
                  <a:lnTo>
                    <a:pt x="9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5726600" y="2942082"/>
              <a:ext cx="482139" cy="996388"/>
            </a:xfrm>
            <a:custGeom>
              <a:rect b="b" l="l" r="r" t="t"/>
              <a:pathLst>
                <a:path extrusionOk="0" h="19612" w="9490">
                  <a:moveTo>
                    <a:pt x="1" y="1"/>
                  </a:moveTo>
                  <a:lnTo>
                    <a:pt x="1" y="19611"/>
                  </a:lnTo>
                  <a:lnTo>
                    <a:pt x="9489" y="973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63"/>
          <p:cNvGrpSpPr/>
          <p:nvPr/>
        </p:nvGrpSpPr>
        <p:grpSpPr>
          <a:xfrm>
            <a:off x="6358069" y="1549554"/>
            <a:ext cx="697130" cy="134723"/>
            <a:chOff x="6132700" y="1863300"/>
            <a:chExt cx="587700" cy="113575"/>
          </a:xfrm>
        </p:grpSpPr>
        <p:sp>
          <p:nvSpPr>
            <p:cNvPr id="1287" name="Google Shape;1287;p63"/>
            <p:cNvSpPr/>
            <p:nvPr/>
          </p:nvSpPr>
          <p:spPr>
            <a:xfrm>
              <a:off x="6369650" y="1863300"/>
              <a:ext cx="113825" cy="113575"/>
            </a:xfrm>
            <a:custGeom>
              <a:rect b="b" l="l" r="r" t="t"/>
              <a:pathLst>
                <a:path extrusionOk="0" h="4543" w="4553">
                  <a:moveTo>
                    <a:pt x="0" y="1"/>
                  </a:moveTo>
                  <a:lnTo>
                    <a:pt x="0" y="4542"/>
                  </a:lnTo>
                  <a:lnTo>
                    <a:pt x="4552" y="4542"/>
                  </a:lnTo>
                  <a:lnTo>
                    <a:pt x="45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132700" y="1863300"/>
              <a:ext cx="110450" cy="113575"/>
            </a:xfrm>
            <a:custGeom>
              <a:rect b="b" l="l" r="r" t="t"/>
              <a:pathLst>
                <a:path extrusionOk="0" h="4543" w="4418">
                  <a:moveTo>
                    <a:pt x="0" y="1"/>
                  </a:moveTo>
                  <a:lnTo>
                    <a:pt x="0" y="4542"/>
                  </a:lnTo>
                  <a:lnTo>
                    <a:pt x="4417" y="4542"/>
                  </a:lnTo>
                  <a:lnTo>
                    <a:pt x="44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6606850" y="1863300"/>
              <a:ext cx="113550" cy="113575"/>
            </a:xfrm>
            <a:custGeom>
              <a:rect b="b" l="l" r="r" t="t"/>
              <a:pathLst>
                <a:path extrusionOk="0" h="4543" w="4542">
                  <a:moveTo>
                    <a:pt x="0" y="1"/>
                  </a:moveTo>
                  <a:lnTo>
                    <a:pt x="0" y="4542"/>
                  </a:lnTo>
                  <a:lnTo>
                    <a:pt x="4542" y="4542"/>
                  </a:lnTo>
                  <a:lnTo>
                    <a:pt x="4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63"/>
          <p:cNvGrpSpPr/>
          <p:nvPr/>
        </p:nvGrpSpPr>
        <p:grpSpPr>
          <a:xfrm>
            <a:off x="713228" y="1257320"/>
            <a:ext cx="470531" cy="719191"/>
            <a:chOff x="3580050" y="1772375"/>
            <a:chExt cx="633200" cy="967825"/>
          </a:xfrm>
        </p:grpSpPr>
        <p:sp>
          <p:nvSpPr>
            <p:cNvPr id="1291" name="Google Shape;1291;p63"/>
            <p:cNvSpPr/>
            <p:nvPr/>
          </p:nvSpPr>
          <p:spPr>
            <a:xfrm>
              <a:off x="3580050" y="1772375"/>
              <a:ext cx="633200" cy="490300"/>
            </a:xfrm>
            <a:custGeom>
              <a:rect b="b" l="l" r="r" t="t"/>
              <a:pathLst>
                <a:path extrusionOk="0" h="19612" w="25328">
                  <a:moveTo>
                    <a:pt x="1" y="1"/>
                  </a:moveTo>
                  <a:lnTo>
                    <a:pt x="1" y="19611"/>
                  </a:lnTo>
                  <a:lnTo>
                    <a:pt x="25327" y="19611"/>
                  </a:lnTo>
                  <a:lnTo>
                    <a:pt x="253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3580050" y="1772375"/>
              <a:ext cx="318300" cy="490300"/>
            </a:xfrm>
            <a:custGeom>
              <a:rect b="b" l="l" r="r" t="t"/>
              <a:pathLst>
                <a:path extrusionOk="0" h="19612" w="12732">
                  <a:moveTo>
                    <a:pt x="1" y="1"/>
                  </a:moveTo>
                  <a:lnTo>
                    <a:pt x="1" y="19611"/>
                  </a:lnTo>
                  <a:lnTo>
                    <a:pt x="12731" y="19611"/>
                  </a:lnTo>
                  <a:lnTo>
                    <a:pt x="127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3580050" y="1772375"/>
              <a:ext cx="318300" cy="967825"/>
            </a:xfrm>
            <a:custGeom>
              <a:rect b="b" l="l" r="r" t="t"/>
              <a:pathLst>
                <a:path extrusionOk="0" h="38713" w="12732">
                  <a:moveTo>
                    <a:pt x="1" y="1"/>
                  </a:moveTo>
                  <a:lnTo>
                    <a:pt x="1" y="25982"/>
                  </a:lnTo>
                  <a:cubicBezTo>
                    <a:pt x="1" y="32996"/>
                    <a:pt x="5717" y="38712"/>
                    <a:pt x="12731" y="38712"/>
                  </a:cubicBezTo>
                  <a:lnTo>
                    <a:pt x="12731" y="12596"/>
                  </a:lnTo>
                  <a:cubicBezTo>
                    <a:pt x="12731" y="5581"/>
                    <a:pt x="7016"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3898325" y="1772375"/>
              <a:ext cx="314925" cy="490300"/>
            </a:xfrm>
            <a:custGeom>
              <a:rect b="b" l="l" r="r" t="t"/>
              <a:pathLst>
                <a:path extrusionOk="0" h="19612" w="12597">
                  <a:moveTo>
                    <a:pt x="0" y="1"/>
                  </a:moveTo>
                  <a:lnTo>
                    <a:pt x="0" y="19611"/>
                  </a:lnTo>
                  <a:lnTo>
                    <a:pt x="12596" y="19611"/>
                  </a:lnTo>
                  <a:lnTo>
                    <a:pt x="12596" y="12596"/>
                  </a:lnTo>
                  <a:cubicBezTo>
                    <a:pt x="12596" y="5581"/>
                    <a:pt x="688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3"/>
          <p:cNvGrpSpPr/>
          <p:nvPr/>
        </p:nvGrpSpPr>
        <p:grpSpPr>
          <a:xfrm>
            <a:off x="713216" y="2576535"/>
            <a:ext cx="867794" cy="757576"/>
            <a:chOff x="1851325" y="2789838"/>
            <a:chExt cx="957302" cy="835715"/>
          </a:xfrm>
        </p:grpSpPr>
        <p:sp>
          <p:nvSpPr>
            <p:cNvPr id="1296" name="Google Shape;1296;p63"/>
            <p:cNvSpPr/>
            <p:nvPr/>
          </p:nvSpPr>
          <p:spPr>
            <a:xfrm>
              <a:off x="2005421" y="2789838"/>
              <a:ext cx="766513" cy="766513"/>
            </a:xfrm>
            <a:custGeom>
              <a:rect b="b" l="l" r="r" t="t"/>
              <a:pathLst>
                <a:path extrusionOk="0" h="10799" w="10799">
                  <a:moveTo>
                    <a:pt x="5372" y="1"/>
                  </a:moveTo>
                  <a:cubicBezTo>
                    <a:pt x="2401" y="1"/>
                    <a:pt x="1" y="2401"/>
                    <a:pt x="1" y="5372"/>
                  </a:cubicBezTo>
                  <a:cubicBezTo>
                    <a:pt x="1" y="8344"/>
                    <a:pt x="2401" y="10799"/>
                    <a:pt x="5372" y="10799"/>
                  </a:cubicBezTo>
                  <a:cubicBezTo>
                    <a:pt x="8399" y="10799"/>
                    <a:pt x="10799" y="8344"/>
                    <a:pt x="10799" y="5372"/>
                  </a:cubicBezTo>
                  <a:cubicBezTo>
                    <a:pt x="10799" y="2401"/>
                    <a:pt x="8399" y="1"/>
                    <a:pt x="5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1851325" y="3195485"/>
              <a:ext cx="494873" cy="430068"/>
            </a:xfrm>
            <a:custGeom>
              <a:rect b="b" l="l" r="r" t="t"/>
              <a:pathLst>
                <a:path extrusionOk="0" h="6059" w="6972">
                  <a:moveTo>
                    <a:pt x="5312" y="0"/>
                  </a:moveTo>
                  <a:cubicBezTo>
                    <a:pt x="4368" y="4342"/>
                    <a:pt x="440" y="4398"/>
                    <a:pt x="76" y="4398"/>
                  </a:cubicBezTo>
                  <a:cubicBezTo>
                    <a:pt x="67" y="4398"/>
                    <a:pt x="59" y="4398"/>
                    <a:pt x="55" y="4398"/>
                  </a:cubicBezTo>
                  <a:lnTo>
                    <a:pt x="0" y="6057"/>
                  </a:lnTo>
                  <a:cubicBezTo>
                    <a:pt x="8" y="6057"/>
                    <a:pt x="40" y="6058"/>
                    <a:pt x="95" y="6058"/>
                  </a:cubicBezTo>
                  <a:cubicBezTo>
                    <a:pt x="437" y="6058"/>
                    <a:pt x="1640" y="6018"/>
                    <a:pt x="2972" y="5426"/>
                  </a:cubicBezTo>
                  <a:cubicBezTo>
                    <a:pt x="4398" y="4800"/>
                    <a:pt x="6286" y="3369"/>
                    <a:pt x="6972" y="343"/>
                  </a:cubicBezTo>
                  <a:lnTo>
                    <a:pt x="5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2548982" y="3312885"/>
              <a:ext cx="259645" cy="73109"/>
            </a:xfrm>
            <a:custGeom>
              <a:rect b="b" l="l" r="r" t="t"/>
              <a:pathLst>
                <a:path extrusionOk="0" h="1030" w="3658">
                  <a:moveTo>
                    <a:pt x="0" y="1"/>
                  </a:moveTo>
                  <a:lnTo>
                    <a:pt x="0" y="1030"/>
                  </a:lnTo>
                  <a:lnTo>
                    <a:pt x="3657" y="1030"/>
                  </a:lnTo>
                  <a:lnTo>
                    <a:pt x="36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3"/>
          <p:cNvGrpSpPr/>
          <p:nvPr/>
        </p:nvGrpSpPr>
        <p:grpSpPr>
          <a:xfrm>
            <a:off x="2096968" y="2512813"/>
            <a:ext cx="93419" cy="725598"/>
            <a:chOff x="5249775" y="2535975"/>
            <a:chExt cx="93419" cy="725598"/>
          </a:xfrm>
        </p:grpSpPr>
        <p:sp>
          <p:nvSpPr>
            <p:cNvPr id="1300" name="Google Shape;1300;p63"/>
            <p:cNvSpPr/>
            <p:nvPr/>
          </p:nvSpPr>
          <p:spPr>
            <a:xfrm>
              <a:off x="5249775" y="3019783"/>
              <a:ext cx="89335" cy="241791"/>
            </a:xfrm>
            <a:custGeom>
              <a:rect b="b" l="l" r="r" t="t"/>
              <a:pathLst>
                <a:path extrusionOk="0" h="3256" w="1203">
                  <a:moveTo>
                    <a:pt x="631" y="0"/>
                  </a:moveTo>
                  <a:lnTo>
                    <a:pt x="0" y="3255"/>
                  </a:lnTo>
                  <a:lnTo>
                    <a:pt x="1203" y="3255"/>
                  </a:lnTo>
                  <a:lnTo>
                    <a:pt x="6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5254156" y="2535975"/>
              <a:ext cx="89038" cy="237706"/>
            </a:xfrm>
            <a:custGeom>
              <a:rect b="b" l="l" r="r" t="t"/>
              <a:pathLst>
                <a:path extrusionOk="0" h="3201" w="1199">
                  <a:moveTo>
                    <a:pt x="627" y="1"/>
                  </a:moveTo>
                  <a:lnTo>
                    <a:pt x="1" y="3201"/>
                  </a:lnTo>
                  <a:lnTo>
                    <a:pt x="1198" y="3201"/>
                  </a:lnTo>
                  <a:lnTo>
                    <a:pt x="6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5254156" y="2777693"/>
              <a:ext cx="89038" cy="237706"/>
            </a:xfrm>
            <a:custGeom>
              <a:rect b="b" l="l" r="r" t="t"/>
              <a:pathLst>
                <a:path extrusionOk="0" h="3201" w="1199">
                  <a:moveTo>
                    <a:pt x="627" y="1"/>
                  </a:moveTo>
                  <a:lnTo>
                    <a:pt x="1" y="3201"/>
                  </a:lnTo>
                  <a:lnTo>
                    <a:pt x="1198" y="3201"/>
                  </a:lnTo>
                  <a:lnTo>
                    <a:pt x="6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63"/>
          <p:cNvSpPr/>
          <p:nvPr/>
        </p:nvSpPr>
        <p:spPr>
          <a:xfrm rot="5400000">
            <a:off x="6415115" y="3677108"/>
            <a:ext cx="466853" cy="927841"/>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63"/>
          <p:cNvGrpSpPr/>
          <p:nvPr/>
        </p:nvGrpSpPr>
        <p:grpSpPr>
          <a:xfrm>
            <a:off x="2804071" y="2500606"/>
            <a:ext cx="1182034" cy="523405"/>
            <a:chOff x="4312575" y="3094865"/>
            <a:chExt cx="1182034" cy="523405"/>
          </a:xfrm>
        </p:grpSpPr>
        <p:sp>
          <p:nvSpPr>
            <p:cNvPr id="1305" name="Google Shape;1305;p63"/>
            <p:cNvSpPr/>
            <p:nvPr/>
          </p:nvSpPr>
          <p:spPr>
            <a:xfrm>
              <a:off x="4316917" y="3094865"/>
              <a:ext cx="1136887" cy="523405"/>
            </a:xfrm>
            <a:custGeom>
              <a:rect b="b" l="l" r="r" t="t"/>
              <a:pathLst>
                <a:path extrusionOk="0" h="6630" w="14401">
                  <a:moveTo>
                    <a:pt x="0" y="0"/>
                  </a:moveTo>
                  <a:lnTo>
                    <a:pt x="0" y="6629"/>
                  </a:lnTo>
                  <a:lnTo>
                    <a:pt x="14401" y="6629"/>
                  </a:lnTo>
                  <a:cubicBezTo>
                    <a:pt x="10972" y="6346"/>
                    <a:pt x="8229" y="3488"/>
                    <a:pt x="8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4966545" y="3094865"/>
              <a:ext cx="528063" cy="523405"/>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4312575" y="3094865"/>
              <a:ext cx="523405" cy="523405"/>
            </a:xfrm>
            <a:custGeom>
              <a:rect b="b" l="l" r="r" t="t"/>
              <a:pathLst>
                <a:path extrusionOk="0" h="6630" w="6630">
                  <a:moveTo>
                    <a:pt x="0" y="0"/>
                  </a:moveTo>
                  <a:lnTo>
                    <a:pt x="0" y="6629"/>
                  </a:lnTo>
                  <a:lnTo>
                    <a:pt x="6629" y="6629"/>
                  </a:lnTo>
                  <a:lnTo>
                    <a:pt x="66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3"/>
          <p:cNvGrpSpPr/>
          <p:nvPr/>
        </p:nvGrpSpPr>
        <p:grpSpPr>
          <a:xfrm>
            <a:off x="4513926" y="2500606"/>
            <a:ext cx="867782" cy="960185"/>
            <a:chOff x="4833075" y="2630388"/>
            <a:chExt cx="867782" cy="960185"/>
          </a:xfrm>
        </p:grpSpPr>
        <p:sp>
          <p:nvSpPr>
            <p:cNvPr id="1309" name="Google Shape;1309;p63"/>
            <p:cNvSpPr/>
            <p:nvPr/>
          </p:nvSpPr>
          <p:spPr>
            <a:xfrm>
              <a:off x="4833075" y="2630388"/>
              <a:ext cx="654467" cy="698336"/>
            </a:xfrm>
            <a:custGeom>
              <a:rect b="b" l="l" r="r" t="t"/>
              <a:pathLst>
                <a:path extrusionOk="0" h="8230" w="7713">
                  <a:moveTo>
                    <a:pt x="0" y="1"/>
                  </a:moveTo>
                  <a:lnTo>
                    <a:pt x="0" y="8230"/>
                  </a:lnTo>
                  <a:lnTo>
                    <a:pt x="4055" y="8230"/>
                  </a:lnTo>
                  <a:cubicBezTo>
                    <a:pt x="4055" y="6515"/>
                    <a:pt x="5427" y="5144"/>
                    <a:pt x="7141" y="5144"/>
                  </a:cubicBezTo>
                  <a:cubicBezTo>
                    <a:pt x="7315" y="5144"/>
                    <a:pt x="7543" y="5144"/>
                    <a:pt x="7713" y="5203"/>
                  </a:cubicBezTo>
                  <a:lnTo>
                    <a:pt x="7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177147" y="3071869"/>
              <a:ext cx="523710" cy="518703"/>
            </a:xfrm>
            <a:custGeom>
              <a:rect b="b" l="l" r="r" t="t"/>
              <a:pathLst>
                <a:path extrusionOk="0" h="6113" w="6172">
                  <a:moveTo>
                    <a:pt x="3658" y="0"/>
                  </a:moveTo>
                  <a:lnTo>
                    <a:pt x="3658" y="1486"/>
                  </a:lnTo>
                  <a:cubicBezTo>
                    <a:pt x="4289" y="1715"/>
                    <a:pt x="4686" y="2341"/>
                    <a:pt x="4686" y="3027"/>
                  </a:cubicBezTo>
                  <a:cubicBezTo>
                    <a:pt x="4686" y="3886"/>
                    <a:pt x="4000" y="4627"/>
                    <a:pt x="3086" y="4627"/>
                  </a:cubicBezTo>
                  <a:cubicBezTo>
                    <a:pt x="2231" y="4627"/>
                    <a:pt x="1486" y="3886"/>
                    <a:pt x="1486" y="3027"/>
                  </a:cubicBezTo>
                  <a:lnTo>
                    <a:pt x="0" y="3027"/>
                  </a:lnTo>
                  <a:cubicBezTo>
                    <a:pt x="0" y="4686"/>
                    <a:pt x="1372" y="6112"/>
                    <a:pt x="3086" y="6112"/>
                  </a:cubicBezTo>
                  <a:cubicBezTo>
                    <a:pt x="4801" y="6112"/>
                    <a:pt x="6172" y="4686"/>
                    <a:pt x="6172" y="3027"/>
                  </a:cubicBezTo>
                  <a:cubicBezTo>
                    <a:pt x="6172" y="1486"/>
                    <a:pt x="5089" y="229"/>
                    <a:pt x="3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5177147" y="3066778"/>
              <a:ext cx="310390" cy="261940"/>
            </a:xfrm>
            <a:custGeom>
              <a:rect b="b" l="l" r="r" t="t"/>
              <a:pathLst>
                <a:path extrusionOk="0" h="3087" w="3658">
                  <a:moveTo>
                    <a:pt x="3086" y="1"/>
                  </a:moveTo>
                  <a:cubicBezTo>
                    <a:pt x="1372" y="1"/>
                    <a:pt x="0" y="1372"/>
                    <a:pt x="0" y="3087"/>
                  </a:cubicBezTo>
                  <a:lnTo>
                    <a:pt x="1486" y="3087"/>
                  </a:lnTo>
                  <a:cubicBezTo>
                    <a:pt x="1486" y="2172"/>
                    <a:pt x="2231" y="1487"/>
                    <a:pt x="3086" y="1487"/>
                  </a:cubicBezTo>
                  <a:cubicBezTo>
                    <a:pt x="3315" y="1487"/>
                    <a:pt x="3488" y="1487"/>
                    <a:pt x="3658" y="1546"/>
                  </a:cubicBezTo>
                  <a:lnTo>
                    <a:pt x="3658" y="60"/>
                  </a:lnTo>
                  <a:cubicBezTo>
                    <a:pt x="3488" y="1"/>
                    <a:pt x="3260" y="1"/>
                    <a:pt x="3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63"/>
          <p:cNvGrpSpPr/>
          <p:nvPr/>
        </p:nvGrpSpPr>
        <p:grpSpPr>
          <a:xfrm>
            <a:off x="7122197" y="2458858"/>
            <a:ext cx="1310637" cy="875247"/>
            <a:chOff x="7404563" y="1550590"/>
            <a:chExt cx="1429422" cy="954572"/>
          </a:xfrm>
        </p:grpSpPr>
        <p:sp>
          <p:nvSpPr>
            <p:cNvPr id="1313" name="Google Shape;1313;p63"/>
            <p:cNvSpPr/>
            <p:nvPr/>
          </p:nvSpPr>
          <p:spPr>
            <a:xfrm rot="5400000">
              <a:off x="8428447" y="1550733"/>
              <a:ext cx="405681" cy="405394"/>
            </a:xfrm>
            <a:custGeom>
              <a:rect b="b" l="l" r="r" t="t"/>
              <a:pathLst>
                <a:path extrusionOk="0" h="5656" w="5660">
                  <a:moveTo>
                    <a:pt x="0" y="1"/>
                  </a:moveTo>
                  <a:lnTo>
                    <a:pt x="5660" y="5656"/>
                  </a:lnTo>
                  <a:lnTo>
                    <a:pt x="5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rot="5400000">
              <a:off x="8049466" y="1720639"/>
              <a:ext cx="954568" cy="614470"/>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63"/>
            <p:cNvGrpSpPr/>
            <p:nvPr/>
          </p:nvGrpSpPr>
          <p:grpSpPr>
            <a:xfrm>
              <a:off x="7404563" y="2025727"/>
              <a:ext cx="954284" cy="479435"/>
              <a:chOff x="7404563" y="2025727"/>
              <a:chExt cx="954284" cy="479435"/>
            </a:xfrm>
          </p:grpSpPr>
          <p:sp>
            <p:nvSpPr>
              <p:cNvPr id="1316" name="Google Shape;1316;p63"/>
              <p:cNvSpPr/>
              <p:nvPr/>
            </p:nvSpPr>
            <p:spPr>
              <a:xfrm rot="5400000">
                <a:off x="8065983" y="2212298"/>
                <a:ext cx="335941" cy="249787"/>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rot="5400000">
                <a:off x="7402449" y="2027841"/>
                <a:ext cx="479434" cy="475205"/>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63"/>
            <p:cNvSpPr/>
            <p:nvPr/>
          </p:nvSpPr>
          <p:spPr>
            <a:xfrm rot="5400000">
              <a:off x="8428555" y="1956238"/>
              <a:ext cx="405465" cy="405394"/>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rot="5400000">
              <a:off x="8510443" y="2038127"/>
              <a:ext cx="204919" cy="204919"/>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3"/>
          <p:cNvGrpSpPr/>
          <p:nvPr/>
        </p:nvGrpSpPr>
        <p:grpSpPr>
          <a:xfrm>
            <a:off x="6007279" y="2684856"/>
            <a:ext cx="699475" cy="381502"/>
            <a:chOff x="6131350" y="2864962"/>
            <a:chExt cx="699475" cy="381502"/>
          </a:xfrm>
        </p:grpSpPr>
        <p:sp>
          <p:nvSpPr>
            <p:cNvPr id="1321" name="Google Shape;1321;p63"/>
            <p:cNvSpPr/>
            <p:nvPr/>
          </p:nvSpPr>
          <p:spPr>
            <a:xfrm>
              <a:off x="6481254" y="2864962"/>
              <a:ext cx="349571" cy="381502"/>
            </a:xfrm>
            <a:custGeom>
              <a:rect b="b" l="l" r="r" t="t"/>
              <a:pathLst>
                <a:path extrusionOk="0" h="3429" w="3142">
                  <a:moveTo>
                    <a:pt x="1" y="0"/>
                  </a:moveTo>
                  <a:lnTo>
                    <a:pt x="56" y="3429"/>
                  </a:lnTo>
                  <a:cubicBezTo>
                    <a:pt x="1427" y="3429"/>
                    <a:pt x="2570" y="2574"/>
                    <a:pt x="3142" y="1431"/>
                  </a:cubicBezTo>
                  <a:lnTo>
                    <a:pt x="2685" y="120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6131350" y="2864962"/>
              <a:ext cx="356135" cy="381502"/>
            </a:xfrm>
            <a:custGeom>
              <a:rect b="b" l="l" r="r" t="t"/>
              <a:pathLst>
                <a:path extrusionOk="0" h="3429" w="3201">
                  <a:moveTo>
                    <a:pt x="3146" y="0"/>
                  </a:moveTo>
                  <a:lnTo>
                    <a:pt x="1" y="1431"/>
                  </a:lnTo>
                  <a:cubicBezTo>
                    <a:pt x="572" y="2629"/>
                    <a:pt x="1774" y="3429"/>
                    <a:pt x="3146" y="3429"/>
                  </a:cubicBezTo>
                  <a:lnTo>
                    <a:pt x="3201" y="3429"/>
                  </a:lnTo>
                  <a:lnTo>
                    <a:pt x="3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3"/>
          <p:cNvGrpSpPr/>
          <p:nvPr/>
        </p:nvGrpSpPr>
        <p:grpSpPr>
          <a:xfrm>
            <a:off x="7718213" y="1267430"/>
            <a:ext cx="699477" cy="698971"/>
            <a:chOff x="7133163" y="1695328"/>
            <a:chExt cx="699477" cy="698971"/>
          </a:xfrm>
        </p:grpSpPr>
        <p:sp>
          <p:nvSpPr>
            <p:cNvPr id="1324" name="Google Shape;1324;p63"/>
            <p:cNvSpPr/>
            <p:nvPr/>
          </p:nvSpPr>
          <p:spPr>
            <a:xfrm>
              <a:off x="7133163" y="1897344"/>
              <a:ext cx="352773" cy="294938"/>
            </a:xfrm>
            <a:custGeom>
              <a:rect b="b" l="l" r="r" t="t"/>
              <a:pathLst>
                <a:path extrusionOk="0" h="2917" w="3489">
                  <a:moveTo>
                    <a:pt x="344" y="0"/>
                  </a:moveTo>
                  <a:cubicBezTo>
                    <a:pt x="115" y="457"/>
                    <a:pt x="1" y="915"/>
                    <a:pt x="1" y="1486"/>
                  </a:cubicBezTo>
                  <a:cubicBezTo>
                    <a:pt x="1" y="2003"/>
                    <a:pt x="115" y="2460"/>
                    <a:pt x="344" y="2917"/>
                  </a:cubicBezTo>
                  <a:lnTo>
                    <a:pt x="3489" y="1486"/>
                  </a:ln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7485832" y="2047593"/>
              <a:ext cx="317688" cy="346706"/>
            </a:xfrm>
            <a:custGeom>
              <a:rect b="b" l="l" r="r" t="t"/>
              <a:pathLst>
                <a:path extrusionOk="0" h="3429" w="3142">
                  <a:moveTo>
                    <a:pt x="1" y="0"/>
                  </a:moveTo>
                  <a:lnTo>
                    <a:pt x="56" y="3429"/>
                  </a:lnTo>
                  <a:cubicBezTo>
                    <a:pt x="1427" y="3429"/>
                    <a:pt x="2570" y="2574"/>
                    <a:pt x="3142" y="1431"/>
                  </a:cubicBezTo>
                  <a:lnTo>
                    <a:pt x="2685" y="120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7167843" y="2047593"/>
              <a:ext cx="323653" cy="346706"/>
            </a:xfrm>
            <a:custGeom>
              <a:rect b="b" l="l" r="r" t="t"/>
              <a:pathLst>
                <a:path extrusionOk="0" h="3429" w="3201">
                  <a:moveTo>
                    <a:pt x="3146" y="0"/>
                  </a:moveTo>
                  <a:lnTo>
                    <a:pt x="1" y="1431"/>
                  </a:lnTo>
                  <a:cubicBezTo>
                    <a:pt x="572" y="2629"/>
                    <a:pt x="1774" y="3429"/>
                    <a:pt x="3146" y="3429"/>
                  </a:cubicBezTo>
                  <a:lnTo>
                    <a:pt x="3201" y="3429"/>
                  </a:lnTo>
                  <a:lnTo>
                    <a:pt x="3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7485832" y="1897344"/>
              <a:ext cx="346807" cy="294938"/>
            </a:xfrm>
            <a:custGeom>
              <a:rect b="b" l="l" r="r" t="t"/>
              <a:pathLst>
                <a:path extrusionOk="0" h="2917" w="3430">
                  <a:moveTo>
                    <a:pt x="3142" y="0"/>
                  </a:moveTo>
                  <a:lnTo>
                    <a:pt x="1" y="1486"/>
                  </a:lnTo>
                  <a:lnTo>
                    <a:pt x="56" y="1486"/>
                  </a:lnTo>
                  <a:lnTo>
                    <a:pt x="1715" y="2231"/>
                  </a:lnTo>
                  <a:lnTo>
                    <a:pt x="3142" y="2917"/>
                  </a:lnTo>
                  <a:cubicBezTo>
                    <a:pt x="3315" y="2460"/>
                    <a:pt x="3430" y="2003"/>
                    <a:pt x="3430" y="1486"/>
                  </a:cubicBezTo>
                  <a:cubicBezTo>
                    <a:pt x="3430" y="915"/>
                    <a:pt x="3315" y="457"/>
                    <a:pt x="3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7167843" y="1695328"/>
              <a:ext cx="318092" cy="352368"/>
            </a:xfrm>
            <a:custGeom>
              <a:rect b="b" l="l" r="r" t="t"/>
              <a:pathLst>
                <a:path extrusionOk="0" h="3485" w="3146">
                  <a:moveTo>
                    <a:pt x="3146" y="1"/>
                  </a:moveTo>
                  <a:cubicBezTo>
                    <a:pt x="1774" y="1"/>
                    <a:pt x="572" y="801"/>
                    <a:pt x="1" y="1998"/>
                  </a:cubicBezTo>
                  <a:lnTo>
                    <a:pt x="3146" y="3484"/>
                  </a:lnTo>
                  <a:lnTo>
                    <a:pt x="31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3"/>
          <p:cNvGrpSpPr/>
          <p:nvPr/>
        </p:nvGrpSpPr>
        <p:grpSpPr>
          <a:xfrm>
            <a:off x="4161491" y="3842364"/>
            <a:ext cx="1572387" cy="597329"/>
            <a:chOff x="6069425" y="942450"/>
            <a:chExt cx="1256101" cy="477176"/>
          </a:xfrm>
        </p:grpSpPr>
        <p:sp>
          <p:nvSpPr>
            <p:cNvPr id="1330" name="Google Shape;1330;p63"/>
            <p:cNvSpPr/>
            <p:nvPr/>
          </p:nvSpPr>
          <p:spPr>
            <a:xfrm>
              <a:off x="6069425" y="1102871"/>
              <a:ext cx="623287" cy="316755"/>
            </a:xfrm>
            <a:custGeom>
              <a:rect b="b" l="l" r="r" t="t"/>
              <a:pathLst>
                <a:path extrusionOk="0" h="3718" w="7316">
                  <a:moveTo>
                    <a:pt x="0" y="0"/>
                  </a:moveTo>
                  <a:lnTo>
                    <a:pt x="0" y="3717"/>
                  </a:lnTo>
                  <a:cubicBezTo>
                    <a:pt x="3031" y="3717"/>
                    <a:pt x="5715" y="2231"/>
                    <a:pt x="7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6069425" y="1102871"/>
              <a:ext cx="1061445" cy="316755"/>
            </a:xfrm>
            <a:custGeom>
              <a:rect b="b" l="l" r="r" t="t"/>
              <a:pathLst>
                <a:path extrusionOk="0" h="3718" w="12459">
                  <a:moveTo>
                    <a:pt x="7315" y="0"/>
                  </a:moveTo>
                  <a:cubicBezTo>
                    <a:pt x="5715" y="2231"/>
                    <a:pt x="3031" y="3717"/>
                    <a:pt x="0" y="3717"/>
                  </a:cubicBezTo>
                  <a:lnTo>
                    <a:pt x="12458" y="3717"/>
                  </a:lnTo>
                  <a:lnTo>
                    <a:pt x="124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7233175" y="1102871"/>
              <a:ext cx="92351" cy="316755"/>
            </a:xfrm>
            <a:custGeom>
              <a:rect b="b" l="l" r="r" t="t"/>
              <a:pathLst>
                <a:path extrusionOk="0" h="3718" w="1084">
                  <a:moveTo>
                    <a:pt x="1" y="0"/>
                  </a:moveTo>
                  <a:lnTo>
                    <a:pt x="1" y="3717"/>
                  </a:lnTo>
                  <a:lnTo>
                    <a:pt x="1084" y="3717"/>
                  </a:lnTo>
                  <a:lnTo>
                    <a:pt x="1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7130772" y="942450"/>
              <a:ext cx="102490" cy="160507"/>
            </a:xfrm>
            <a:custGeom>
              <a:rect b="b" l="l" r="r" t="t"/>
              <a:pathLst>
                <a:path extrusionOk="0" h="1884" w="1203">
                  <a:moveTo>
                    <a:pt x="0" y="0"/>
                  </a:moveTo>
                  <a:lnTo>
                    <a:pt x="0" y="1883"/>
                  </a:lnTo>
                  <a:lnTo>
                    <a:pt x="1203" y="1883"/>
                  </a:lnTo>
                  <a:lnTo>
                    <a:pt x="1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7130772" y="1102871"/>
              <a:ext cx="102490" cy="316755"/>
            </a:xfrm>
            <a:custGeom>
              <a:rect b="b" l="l" r="r" t="t"/>
              <a:pathLst>
                <a:path extrusionOk="0" h="3718" w="1203">
                  <a:moveTo>
                    <a:pt x="0" y="0"/>
                  </a:moveTo>
                  <a:lnTo>
                    <a:pt x="0" y="3717"/>
                  </a:lnTo>
                  <a:lnTo>
                    <a:pt x="1203" y="3717"/>
                  </a:lnTo>
                  <a:lnTo>
                    <a:pt x="1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6293400" y="942450"/>
              <a:ext cx="233775" cy="22866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3"/>
          <p:cNvGrpSpPr/>
          <p:nvPr/>
        </p:nvGrpSpPr>
        <p:grpSpPr>
          <a:xfrm>
            <a:off x="713224" y="3888605"/>
            <a:ext cx="2997525" cy="699000"/>
            <a:chOff x="1853867" y="3771900"/>
            <a:chExt cx="2244665" cy="523400"/>
          </a:xfrm>
        </p:grpSpPr>
        <p:sp>
          <p:nvSpPr>
            <p:cNvPr id="1337" name="Google Shape;1337;p63"/>
            <p:cNvSpPr/>
            <p:nvPr/>
          </p:nvSpPr>
          <p:spPr>
            <a:xfrm>
              <a:off x="1853867" y="3877901"/>
              <a:ext cx="1132409" cy="417399"/>
            </a:xfrm>
            <a:custGeom>
              <a:rect b="b" l="l" r="r" t="t"/>
              <a:pathLst>
                <a:path extrusionOk="0" h="3603" w="9775">
                  <a:moveTo>
                    <a:pt x="7658" y="0"/>
                  </a:moveTo>
                  <a:lnTo>
                    <a:pt x="1" y="3603"/>
                  </a:lnTo>
                  <a:lnTo>
                    <a:pt x="9775" y="3603"/>
                  </a:lnTo>
                  <a:lnTo>
                    <a:pt x="9775" y="1317"/>
                  </a:lnTo>
                  <a:lnTo>
                    <a:pt x="9716" y="1317"/>
                  </a:lnTo>
                  <a:cubicBezTo>
                    <a:pt x="8801" y="1317"/>
                    <a:pt x="8061" y="800"/>
                    <a:pt x="7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2979328" y="3771900"/>
              <a:ext cx="232043" cy="258572"/>
            </a:xfrm>
            <a:custGeom>
              <a:rect b="b" l="l" r="r" t="t"/>
              <a:pathLst>
                <a:path extrusionOk="0" h="2232" w="2003">
                  <a:moveTo>
                    <a:pt x="1" y="1"/>
                  </a:moveTo>
                  <a:lnTo>
                    <a:pt x="60" y="2232"/>
                  </a:lnTo>
                  <a:cubicBezTo>
                    <a:pt x="915" y="2232"/>
                    <a:pt x="1660" y="1660"/>
                    <a:pt x="2003" y="915"/>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2741029" y="3771900"/>
              <a:ext cx="245249" cy="258572"/>
            </a:xfrm>
            <a:custGeom>
              <a:rect b="b" l="l" r="r" t="t"/>
              <a:pathLst>
                <a:path extrusionOk="0" h="2232" w="2117">
                  <a:moveTo>
                    <a:pt x="2058" y="1"/>
                  </a:moveTo>
                  <a:lnTo>
                    <a:pt x="0" y="915"/>
                  </a:lnTo>
                  <a:cubicBezTo>
                    <a:pt x="403" y="1715"/>
                    <a:pt x="1143" y="2232"/>
                    <a:pt x="2058" y="2232"/>
                  </a:cubicBezTo>
                  <a:lnTo>
                    <a:pt x="2117" y="2232"/>
                  </a:lnTo>
                  <a:lnTo>
                    <a:pt x="20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3423141" y="4003943"/>
              <a:ext cx="304679" cy="291356"/>
            </a:xfrm>
            <a:custGeom>
              <a:rect b="b" l="l" r="r" t="t"/>
              <a:pathLst>
                <a:path extrusionOk="0" h="2515" w="2630">
                  <a:moveTo>
                    <a:pt x="572" y="0"/>
                  </a:moveTo>
                  <a:cubicBezTo>
                    <a:pt x="229" y="800"/>
                    <a:pt x="1" y="1600"/>
                    <a:pt x="1" y="2515"/>
                  </a:cubicBezTo>
                  <a:lnTo>
                    <a:pt x="2286" y="2515"/>
                  </a:lnTo>
                  <a:cubicBezTo>
                    <a:pt x="2286" y="1943"/>
                    <a:pt x="2401" y="1427"/>
                    <a:pt x="2629" y="969"/>
                  </a:cubicBezTo>
                  <a:lnTo>
                    <a:pt x="1143" y="284"/>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3687968" y="4116199"/>
              <a:ext cx="410564" cy="179100"/>
            </a:xfrm>
            <a:custGeom>
              <a:rect b="b" l="l" r="r" t="t"/>
              <a:pathLst>
                <a:path extrusionOk="0" h="1546" w="3544">
                  <a:moveTo>
                    <a:pt x="343" y="0"/>
                  </a:moveTo>
                  <a:cubicBezTo>
                    <a:pt x="115" y="458"/>
                    <a:pt x="0" y="974"/>
                    <a:pt x="0" y="1546"/>
                  </a:cubicBezTo>
                  <a:lnTo>
                    <a:pt x="3543" y="1546"/>
                  </a:lnTo>
                  <a:lnTo>
                    <a:pt x="3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2986163" y="3877901"/>
              <a:ext cx="503242" cy="417399"/>
            </a:xfrm>
            <a:custGeom>
              <a:rect b="b" l="l" r="r" t="t"/>
              <a:pathLst>
                <a:path extrusionOk="0" h="3603" w="4344">
                  <a:moveTo>
                    <a:pt x="1944" y="0"/>
                  </a:moveTo>
                  <a:cubicBezTo>
                    <a:pt x="1601" y="745"/>
                    <a:pt x="856" y="1317"/>
                    <a:pt x="1" y="1317"/>
                  </a:cubicBezTo>
                  <a:lnTo>
                    <a:pt x="1" y="3603"/>
                  </a:lnTo>
                  <a:lnTo>
                    <a:pt x="3773" y="3603"/>
                  </a:lnTo>
                  <a:cubicBezTo>
                    <a:pt x="3773" y="2688"/>
                    <a:pt x="4001" y="1888"/>
                    <a:pt x="4344" y="1088"/>
                  </a:cubicBezTo>
                  <a:lnTo>
                    <a:pt x="1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2377151" y="4089670"/>
              <a:ext cx="416935" cy="205629"/>
            </a:xfrm>
            <a:custGeom>
              <a:rect b="b" l="l" r="r" t="t"/>
              <a:pathLst>
                <a:path extrusionOk="0" h="1775" w="3599">
                  <a:moveTo>
                    <a:pt x="1770" y="1"/>
                  </a:moveTo>
                  <a:cubicBezTo>
                    <a:pt x="801" y="1"/>
                    <a:pt x="1" y="801"/>
                    <a:pt x="1" y="1775"/>
                  </a:cubicBezTo>
                  <a:lnTo>
                    <a:pt x="3598" y="1775"/>
                  </a:lnTo>
                  <a:cubicBezTo>
                    <a:pt x="3598" y="801"/>
                    <a:pt x="2798" y="1"/>
                    <a:pt x="1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63"/>
          <p:cNvGrpSpPr/>
          <p:nvPr/>
        </p:nvGrpSpPr>
        <p:grpSpPr>
          <a:xfrm>
            <a:off x="7563204" y="3689219"/>
            <a:ext cx="867821" cy="903620"/>
            <a:chOff x="6192083" y="183025"/>
            <a:chExt cx="1027007" cy="1069499"/>
          </a:xfrm>
        </p:grpSpPr>
        <p:sp>
          <p:nvSpPr>
            <p:cNvPr id="1345" name="Google Shape;1345;p63"/>
            <p:cNvSpPr/>
            <p:nvPr/>
          </p:nvSpPr>
          <p:spPr>
            <a:xfrm>
              <a:off x="6983690" y="672534"/>
              <a:ext cx="235399" cy="199249"/>
            </a:xfrm>
            <a:custGeom>
              <a:rect b="b" l="l" r="r" t="t"/>
              <a:pathLst>
                <a:path extrusionOk="0" h="1885" w="2227">
                  <a:moveTo>
                    <a:pt x="169" y="1"/>
                  </a:moveTo>
                  <a:cubicBezTo>
                    <a:pt x="55" y="284"/>
                    <a:pt x="0" y="627"/>
                    <a:pt x="0" y="970"/>
                  </a:cubicBezTo>
                  <a:cubicBezTo>
                    <a:pt x="0" y="1313"/>
                    <a:pt x="55" y="1601"/>
                    <a:pt x="169" y="1884"/>
                  </a:cubicBezTo>
                  <a:lnTo>
                    <a:pt x="2227" y="970"/>
                  </a:lnTo>
                  <a:lnTo>
                    <a:pt x="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6192083" y="298030"/>
              <a:ext cx="12261" cy="12261"/>
            </a:xfrm>
            <a:custGeom>
              <a:rect b="b" l="l" r="r" t="t"/>
              <a:pathLst>
                <a:path extrusionOk="0" h="116" w="116">
                  <a:moveTo>
                    <a:pt x="1" y="1"/>
                  </a:moveTo>
                  <a:lnTo>
                    <a:pt x="1" y="115"/>
                  </a:lnTo>
                  <a:cubicBezTo>
                    <a:pt x="60" y="115"/>
                    <a:pt x="60" y="56"/>
                    <a:pt x="115" y="56"/>
                  </a:cubicBezTo>
                  <a:lnTo>
                    <a:pt x="1" y="1"/>
                  </a:lnTo>
                  <a:close/>
                </a:path>
              </a:pathLst>
            </a:custGeom>
            <a:solidFill>
              <a:srgbClr val="FD5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6705798" y="533429"/>
              <a:ext cx="106" cy="106"/>
            </a:xfrm>
            <a:custGeom>
              <a:rect b="b" l="l" r="r" t="t"/>
              <a:pathLst>
                <a:path extrusionOk="0" h="1" w="1">
                  <a:moveTo>
                    <a:pt x="0" y="0"/>
                  </a:moveTo>
                  <a:lnTo>
                    <a:pt x="0" y="0"/>
                  </a:lnTo>
                  <a:lnTo>
                    <a:pt x="0" y="0"/>
                  </a:lnTo>
                  <a:close/>
                </a:path>
              </a:pathLst>
            </a:custGeom>
            <a:solidFill>
              <a:srgbClr val="FD5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6192083" y="938377"/>
              <a:ext cx="459172" cy="314148"/>
            </a:xfrm>
            <a:custGeom>
              <a:rect b="b" l="l" r="r" t="t"/>
              <a:pathLst>
                <a:path extrusionOk="0" h="2972" w="4344">
                  <a:moveTo>
                    <a:pt x="1" y="0"/>
                  </a:moveTo>
                  <a:lnTo>
                    <a:pt x="1" y="2972"/>
                  </a:lnTo>
                  <a:lnTo>
                    <a:pt x="4344" y="914"/>
                  </a:lnTo>
                  <a:lnTo>
                    <a:pt x="4344" y="914"/>
                  </a:lnTo>
                  <a:cubicBezTo>
                    <a:pt x="3887" y="1083"/>
                    <a:pt x="3430" y="1198"/>
                    <a:pt x="2917" y="1198"/>
                  </a:cubicBezTo>
                  <a:cubicBezTo>
                    <a:pt x="1775" y="1198"/>
                    <a:pt x="746" y="74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6711612" y="642092"/>
              <a:ext cx="290048" cy="362560"/>
            </a:xfrm>
            <a:custGeom>
              <a:rect b="b" l="l" r="r" t="t"/>
              <a:pathLst>
                <a:path extrusionOk="0" h="3430" w="2744">
                  <a:moveTo>
                    <a:pt x="2172" y="1"/>
                  </a:moveTo>
                  <a:cubicBezTo>
                    <a:pt x="2058" y="1486"/>
                    <a:pt x="1257" y="2803"/>
                    <a:pt x="0" y="3429"/>
                  </a:cubicBezTo>
                  <a:lnTo>
                    <a:pt x="2743" y="2172"/>
                  </a:lnTo>
                  <a:cubicBezTo>
                    <a:pt x="2629" y="1889"/>
                    <a:pt x="2574" y="1601"/>
                    <a:pt x="2574" y="1258"/>
                  </a:cubicBezTo>
                  <a:cubicBezTo>
                    <a:pt x="2574" y="915"/>
                    <a:pt x="2629" y="572"/>
                    <a:pt x="2743" y="289"/>
                  </a:cubicBezTo>
                  <a:lnTo>
                    <a:pt x="2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6204239" y="183025"/>
              <a:ext cx="736958" cy="459172"/>
            </a:xfrm>
            <a:custGeom>
              <a:rect b="b" l="l" r="r" t="t"/>
              <a:pathLst>
                <a:path extrusionOk="0" h="4344" w="6972">
                  <a:moveTo>
                    <a:pt x="2802" y="1"/>
                  </a:moveTo>
                  <a:cubicBezTo>
                    <a:pt x="1714" y="1"/>
                    <a:pt x="745" y="458"/>
                    <a:pt x="0" y="1144"/>
                  </a:cubicBezTo>
                  <a:lnTo>
                    <a:pt x="2172" y="2117"/>
                  </a:lnTo>
                  <a:cubicBezTo>
                    <a:pt x="2345" y="2058"/>
                    <a:pt x="2574" y="2058"/>
                    <a:pt x="2802" y="2058"/>
                  </a:cubicBezTo>
                  <a:cubicBezTo>
                    <a:pt x="3657" y="2058"/>
                    <a:pt x="4457" y="2574"/>
                    <a:pt x="4745" y="3374"/>
                  </a:cubicBezTo>
                  <a:lnTo>
                    <a:pt x="6917" y="4344"/>
                  </a:lnTo>
                  <a:lnTo>
                    <a:pt x="6972" y="4344"/>
                  </a:lnTo>
                  <a:lnTo>
                    <a:pt x="6972" y="4175"/>
                  </a:lnTo>
                  <a:cubicBezTo>
                    <a:pt x="6972" y="1889"/>
                    <a:pt x="5088"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6935279" y="642092"/>
              <a:ext cx="5919" cy="106"/>
            </a:xfrm>
            <a:custGeom>
              <a:rect b="b" l="l" r="r" t="t"/>
              <a:pathLst>
                <a:path extrusionOk="0" h="1" w="56">
                  <a:moveTo>
                    <a:pt x="1" y="1"/>
                  </a:moveTo>
                  <a:lnTo>
                    <a:pt x="56" y="1"/>
                  </a:lnTo>
                  <a:lnTo>
                    <a:pt x="56" y="1"/>
                  </a:lnTo>
                  <a:lnTo>
                    <a:pt x="1" y="1"/>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6192083" y="303843"/>
              <a:ext cx="241742" cy="235928"/>
            </a:xfrm>
            <a:custGeom>
              <a:rect b="b" l="l" r="r" t="t"/>
              <a:pathLst>
                <a:path extrusionOk="0" h="2232" w="2287">
                  <a:moveTo>
                    <a:pt x="115" y="1"/>
                  </a:moveTo>
                  <a:cubicBezTo>
                    <a:pt x="60" y="1"/>
                    <a:pt x="60" y="60"/>
                    <a:pt x="1" y="60"/>
                  </a:cubicBezTo>
                  <a:lnTo>
                    <a:pt x="1" y="2231"/>
                  </a:lnTo>
                  <a:lnTo>
                    <a:pt x="975" y="2231"/>
                  </a:lnTo>
                  <a:cubicBezTo>
                    <a:pt x="1203" y="1660"/>
                    <a:pt x="1660" y="1203"/>
                    <a:pt x="2287" y="974"/>
                  </a:cubicBezTo>
                  <a:lnTo>
                    <a:pt x="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6651150" y="1004546"/>
              <a:ext cx="60568" cy="30548"/>
            </a:xfrm>
            <a:custGeom>
              <a:rect b="b" l="l" r="r" t="t"/>
              <a:pathLst>
                <a:path extrusionOk="0" h="289" w="573">
                  <a:moveTo>
                    <a:pt x="572" y="0"/>
                  </a:moveTo>
                  <a:lnTo>
                    <a:pt x="1" y="288"/>
                  </a:lnTo>
                  <a:cubicBezTo>
                    <a:pt x="229" y="229"/>
                    <a:pt x="403" y="115"/>
                    <a:pt x="572" y="0"/>
                  </a:cubicBezTo>
                  <a:close/>
                </a:path>
              </a:pathLst>
            </a:custGeom>
            <a:solidFill>
              <a:srgbClr val="FFA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6192083" y="539666"/>
              <a:ext cx="749114" cy="525341"/>
            </a:xfrm>
            <a:custGeom>
              <a:rect b="b" l="l" r="r" t="t"/>
              <a:pathLst>
                <a:path extrusionOk="0" h="4970" w="7087">
                  <a:moveTo>
                    <a:pt x="1" y="0"/>
                  </a:moveTo>
                  <a:lnTo>
                    <a:pt x="1" y="3772"/>
                  </a:lnTo>
                  <a:cubicBezTo>
                    <a:pt x="746" y="4513"/>
                    <a:pt x="1775" y="4970"/>
                    <a:pt x="2917" y="4970"/>
                  </a:cubicBezTo>
                  <a:cubicBezTo>
                    <a:pt x="3430" y="4970"/>
                    <a:pt x="3887" y="4855"/>
                    <a:pt x="4344" y="4686"/>
                  </a:cubicBezTo>
                  <a:lnTo>
                    <a:pt x="4915" y="4398"/>
                  </a:lnTo>
                  <a:cubicBezTo>
                    <a:pt x="6172" y="3772"/>
                    <a:pt x="6973" y="2455"/>
                    <a:pt x="7087" y="970"/>
                  </a:cubicBezTo>
                  <a:lnTo>
                    <a:pt x="7032" y="970"/>
                  </a:lnTo>
                  <a:lnTo>
                    <a:pt x="4860" y="0"/>
                  </a:lnTo>
                  <a:lnTo>
                    <a:pt x="4860" y="0"/>
                  </a:lnTo>
                  <a:cubicBezTo>
                    <a:pt x="4975" y="229"/>
                    <a:pt x="5030" y="513"/>
                    <a:pt x="5030" y="801"/>
                  </a:cubicBezTo>
                  <a:cubicBezTo>
                    <a:pt x="5030" y="1998"/>
                    <a:pt x="4060" y="2913"/>
                    <a:pt x="2917" y="2913"/>
                  </a:cubicBezTo>
                  <a:cubicBezTo>
                    <a:pt x="1715" y="2913"/>
                    <a:pt x="801" y="1998"/>
                    <a:pt x="801" y="801"/>
                  </a:cubicBezTo>
                  <a:cubicBezTo>
                    <a:pt x="801" y="513"/>
                    <a:pt x="860" y="229"/>
                    <a:pt x="9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6433719" y="400455"/>
              <a:ext cx="272184" cy="139316"/>
            </a:xfrm>
            <a:custGeom>
              <a:rect b="b" l="l" r="r" t="t"/>
              <a:pathLst>
                <a:path extrusionOk="0" h="1318" w="2575">
                  <a:moveTo>
                    <a:pt x="631" y="1"/>
                  </a:moveTo>
                  <a:cubicBezTo>
                    <a:pt x="403" y="1"/>
                    <a:pt x="174" y="1"/>
                    <a:pt x="1" y="60"/>
                  </a:cubicBezTo>
                  <a:lnTo>
                    <a:pt x="2574" y="1317"/>
                  </a:lnTo>
                  <a:cubicBezTo>
                    <a:pt x="2286" y="517"/>
                    <a:pt x="1486" y="1"/>
                    <a:pt x="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6295037" y="406798"/>
              <a:ext cx="410866" cy="132974"/>
            </a:xfrm>
            <a:custGeom>
              <a:rect b="b" l="l" r="r" t="t"/>
              <a:pathLst>
                <a:path extrusionOk="0" h="1258" w="3887">
                  <a:moveTo>
                    <a:pt x="1313" y="0"/>
                  </a:moveTo>
                  <a:cubicBezTo>
                    <a:pt x="686" y="229"/>
                    <a:pt x="229" y="686"/>
                    <a:pt x="1" y="1257"/>
                  </a:cubicBezTo>
                  <a:lnTo>
                    <a:pt x="3886" y="1257"/>
                  </a:lnTo>
                  <a:lnTo>
                    <a:pt x="13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6276645" y="539666"/>
              <a:ext cx="447122" cy="307911"/>
            </a:xfrm>
            <a:custGeom>
              <a:rect b="b" l="l" r="r" t="t"/>
              <a:pathLst>
                <a:path extrusionOk="0" h="2913" w="4230">
                  <a:moveTo>
                    <a:pt x="175" y="0"/>
                  </a:moveTo>
                  <a:cubicBezTo>
                    <a:pt x="60" y="229"/>
                    <a:pt x="1" y="513"/>
                    <a:pt x="1" y="801"/>
                  </a:cubicBezTo>
                  <a:cubicBezTo>
                    <a:pt x="1" y="1998"/>
                    <a:pt x="915" y="2913"/>
                    <a:pt x="2117" y="2913"/>
                  </a:cubicBezTo>
                  <a:cubicBezTo>
                    <a:pt x="3260" y="2913"/>
                    <a:pt x="4230" y="1998"/>
                    <a:pt x="4230" y="801"/>
                  </a:cubicBezTo>
                  <a:cubicBezTo>
                    <a:pt x="4230" y="513"/>
                    <a:pt x="4175" y="229"/>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6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grpSp>
        <p:nvGrpSpPr>
          <p:cNvPr id="1364" name="Google Shape;1364;p64"/>
          <p:cNvGrpSpPr/>
          <p:nvPr/>
        </p:nvGrpSpPr>
        <p:grpSpPr>
          <a:xfrm rot="5400000">
            <a:off x="7174893" y="1830055"/>
            <a:ext cx="840102" cy="1672149"/>
            <a:chOff x="8080916" y="984758"/>
            <a:chExt cx="1113898" cy="2217116"/>
          </a:xfrm>
        </p:grpSpPr>
        <p:sp>
          <p:nvSpPr>
            <p:cNvPr id="1365" name="Google Shape;1365;p64"/>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64"/>
          <p:cNvSpPr/>
          <p:nvPr/>
        </p:nvSpPr>
        <p:spPr>
          <a:xfrm flipH="1" rot="10800000">
            <a:off x="7729599" y="1271612"/>
            <a:ext cx="701225" cy="701225"/>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64"/>
          <p:cNvGrpSpPr/>
          <p:nvPr/>
        </p:nvGrpSpPr>
        <p:grpSpPr>
          <a:xfrm flipH="1" rot="5400000">
            <a:off x="725505" y="1257931"/>
            <a:ext cx="706846" cy="706327"/>
            <a:chOff x="6062500" y="-2559918"/>
            <a:chExt cx="684928" cy="684426"/>
          </a:xfrm>
        </p:grpSpPr>
        <p:sp>
          <p:nvSpPr>
            <p:cNvPr id="1372" name="Google Shape;1372;p64"/>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4"/>
          <p:cNvGrpSpPr/>
          <p:nvPr/>
        </p:nvGrpSpPr>
        <p:grpSpPr>
          <a:xfrm rot="-5400000">
            <a:off x="6394757" y="1268363"/>
            <a:ext cx="706350" cy="706350"/>
            <a:chOff x="8228199" y="-11925"/>
            <a:chExt cx="915791" cy="915791"/>
          </a:xfrm>
        </p:grpSpPr>
        <p:sp>
          <p:nvSpPr>
            <p:cNvPr id="1376" name="Google Shape;1376;p6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64"/>
          <p:cNvGrpSpPr/>
          <p:nvPr/>
        </p:nvGrpSpPr>
        <p:grpSpPr>
          <a:xfrm flipH="1" rot="10800000">
            <a:off x="4094010" y="1268121"/>
            <a:ext cx="1672253" cy="706840"/>
            <a:chOff x="3834318" y="-10041"/>
            <a:chExt cx="1846366" cy="780435"/>
          </a:xfrm>
        </p:grpSpPr>
        <p:sp>
          <p:nvSpPr>
            <p:cNvPr id="1379" name="Google Shape;1379;p64"/>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4"/>
          <p:cNvGrpSpPr/>
          <p:nvPr/>
        </p:nvGrpSpPr>
        <p:grpSpPr>
          <a:xfrm>
            <a:off x="725775" y="2538009"/>
            <a:ext cx="433968" cy="548173"/>
            <a:chOff x="725775" y="2503563"/>
            <a:chExt cx="433968" cy="548173"/>
          </a:xfrm>
        </p:grpSpPr>
        <p:grpSp>
          <p:nvGrpSpPr>
            <p:cNvPr id="1383" name="Google Shape;1383;p64"/>
            <p:cNvGrpSpPr/>
            <p:nvPr/>
          </p:nvGrpSpPr>
          <p:grpSpPr>
            <a:xfrm rot="5400000">
              <a:off x="543010" y="2686328"/>
              <a:ext cx="548162" cy="182631"/>
              <a:chOff x="5977976" y="1238193"/>
              <a:chExt cx="1968973" cy="656003"/>
            </a:xfrm>
          </p:grpSpPr>
          <p:sp>
            <p:nvSpPr>
              <p:cNvPr id="1384" name="Google Shape;1384;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64"/>
            <p:cNvGrpSpPr/>
            <p:nvPr/>
          </p:nvGrpSpPr>
          <p:grpSpPr>
            <a:xfrm rot="5400000">
              <a:off x="794346" y="2686339"/>
              <a:ext cx="548162" cy="182631"/>
              <a:chOff x="5977976" y="1238193"/>
              <a:chExt cx="1968973" cy="656003"/>
            </a:xfrm>
          </p:grpSpPr>
          <p:sp>
            <p:nvSpPr>
              <p:cNvPr id="1388" name="Google Shape;1388;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1" name="Google Shape;1391;p64"/>
          <p:cNvGrpSpPr/>
          <p:nvPr/>
        </p:nvGrpSpPr>
        <p:grpSpPr>
          <a:xfrm rot="-5400000">
            <a:off x="2409626" y="906704"/>
            <a:ext cx="706850" cy="1404933"/>
            <a:chOff x="8452324" y="1355509"/>
            <a:chExt cx="742489" cy="1475615"/>
          </a:xfrm>
        </p:grpSpPr>
        <p:sp>
          <p:nvSpPr>
            <p:cNvPr id="1392" name="Google Shape;1392;p64"/>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64"/>
          <p:cNvGrpSpPr/>
          <p:nvPr/>
        </p:nvGrpSpPr>
        <p:grpSpPr>
          <a:xfrm>
            <a:off x="2813566" y="2962539"/>
            <a:ext cx="838774" cy="123637"/>
            <a:chOff x="2433641" y="2928092"/>
            <a:chExt cx="838774" cy="123637"/>
          </a:xfrm>
        </p:grpSpPr>
        <p:sp>
          <p:nvSpPr>
            <p:cNvPr id="1395" name="Google Shape;1395;p64"/>
            <p:cNvSpPr/>
            <p:nvPr/>
          </p:nvSpPr>
          <p:spPr>
            <a:xfrm rot="10800000">
              <a:off x="2433641" y="2928096"/>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4"/>
            <p:cNvSpPr/>
            <p:nvPr/>
          </p:nvSpPr>
          <p:spPr>
            <a:xfrm rot="10800000">
              <a:off x="2910404" y="2928092"/>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4"/>
            <p:cNvSpPr/>
            <p:nvPr/>
          </p:nvSpPr>
          <p:spPr>
            <a:xfrm rot="10800000">
              <a:off x="3148786" y="2928099"/>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4"/>
            <p:cNvSpPr/>
            <p:nvPr/>
          </p:nvSpPr>
          <p:spPr>
            <a:xfrm rot="10800000">
              <a:off x="2672022" y="2928100"/>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64"/>
          <p:cNvGrpSpPr/>
          <p:nvPr/>
        </p:nvGrpSpPr>
        <p:grpSpPr>
          <a:xfrm>
            <a:off x="5168910" y="2246087"/>
            <a:ext cx="1185097" cy="840096"/>
            <a:chOff x="5472093" y="3022889"/>
            <a:chExt cx="1185097" cy="840096"/>
          </a:xfrm>
        </p:grpSpPr>
        <p:sp>
          <p:nvSpPr>
            <p:cNvPr id="1400" name="Google Shape;1400;p64"/>
            <p:cNvSpPr/>
            <p:nvPr/>
          </p:nvSpPr>
          <p:spPr>
            <a:xfrm flipH="1">
              <a:off x="5472093" y="3295872"/>
              <a:ext cx="789949" cy="567112"/>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4"/>
            <p:cNvSpPr/>
            <p:nvPr/>
          </p:nvSpPr>
          <p:spPr>
            <a:xfrm flipH="1">
              <a:off x="6029250" y="3022889"/>
              <a:ext cx="627940" cy="84009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64"/>
          <p:cNvGrpSpPr/>
          <p:nvPr/>
        </p:nvGrpSpPr>
        <p:grpSpPr>
          <a:xfrm flipH="1">
            <a:off x="4057202" y="2385568"/>
            <a:ext cx="706846" cy="706327"/>
            <a:chOff x="6062500" y="-2559918"/>
            <a:chExt cx="684928" cy="684426"/>
          </a:xfrm>
        </p:grpSpPr>
        <p:sp>
          <p:nvSpPr>
            <p:cNvPr id="1403" name="Google Shape;1403;p6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64"/>
          <p:cNvGrpSpPr/>
          <p:nvPr/>
        </p:nvGrpSpPr>
        <p:grpSpPr>
          <a:xfrm>
            <a:off x="7502114" y="3312025"/>
            <a:ext cx="928703" cy="1284424"/>
            <a:chOff x="5977976" y="0"/>
            <a:chExt cx="3191421" cy="4413829"/>
          </a:xfrm>
        </p:grpSpPr>
        <p:sp>
          <p:nvSpPr>
            <p:cNvPr id="1406" name="Google Shape;1406;p64"/>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4"/>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flipH="1">
              <a:off x="7856179" y="3044877"/>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4"/>
          <p:cNvGrpSpPr/>
          <p:nvPr/>
        </p:nvGrpSpPr>
        <p:grpSpPr>
          <a:xfrm rot="5400000">
            <a:off x="986957" y="3285359"/>
            <a:ext cx="1050058" cy="1572406"/>
            <a:chOff x="6949850" y="2434425"/>
            <a:chExt cx="332950" cy="498575"/>
          </a:xfrm>
        </p:grpSpPr>
        <p:sp>
          <p:nvSpPr>
            <p:cNvPr id="1413" name="Google Shape;1413;p64"/>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4"/>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4"/>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7119900"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4"/>
          <p:cNvGrpSpPr/>
          <p:nvPr/>
        </p:nvGrpSpPr>
        <p:grpSpPr>
          <a:xfrm rot="10800000">
            <a:off x="4202317" y="3542956"/>
            <a:ext cx="627905" cy="1040942"/>
            <a:chOff x="6250996" y="2163558"/>
            <a:chExt cx="1165809" cy="1932322"/>
          </a:xfrm>
        </p:grpSpPr>
        <p:sp>
          <p:nvSpPr>
            <p:cNvPr id="1422" name="Google Shape;1422;p64"/>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4"/>
          <p:cNvGrpSpPr/>
          <p:nvPr/>
        </p:nvGrpSpPr>
        <p:grpSpPr>
          <a:xfrm>
            <a:off x="5330127" y="3744566"/>
            <a:ext cx="1672081" cy="835751"/>
            <a:chOff x="7311775" y="-11925"/>
            <a:chExt cx="1832216" cy="915791"/>
          </a:xfrm>
        </p:grpSpPr>
        <p:sp>
          <p:nvSpPr>
            <p:cNvPr id="1426" name="Google Shape;1426;p64"/>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64"/>
          <p:cNvGrpSpPr/>
          <p:nvPr/>
        </p:nvGrpSpPr>
        <p:grpSpPr>
          <a:xfrm flipH="1" rot="5400000">
            <a:off x="2784783" y="3678974"/>
            <a:ext cx="930941" cy="904316"/>
            <a:chOff x="-38513" y="3757475"/>
            <a:chExt cx="2063712" cy="2004691"/>
          </a:xfrm>
        </p:grpSpPr>
        <p:sp>
          <p:nvSpPr>
            <p:cNvPr id="1430" name="Google Shape;1430;p64"/>
            <p:cNvSpPr/>
            <p:nvPr/>
          </p:nvSpPr>
          <p:spPr>
            <a:xfrm>
              <a:off x="-38513" y="3757475"/>
              <a:ext cx="530938" cy="144475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256339" y="4288156"/>
              <a:ext cx="1135653" cy="914068"/>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315360" y="3993305"/>
              <a:ext cx="1709839" cy="176886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64"/>
          <p:cNvGrpSpPr/>
          <p:nvPr/>
        </p:nvGrpSpPr>
        <p:grpSpPr>
          <a:xfrm flipH="1" rot="-5400000">
            <a:off x="1568781" y="2252597"/>
            <a:ext cx="835747" cy="844098"/>
            <a:chOff x="-2396575" y="-2067999"/>
            <a:chExt cx="862751" cy="871372"/>
          </a:xfrm>
        </p:grpSpPr>
        <p:sp>
          <p:nvSpPr>
            <p:cNvPr id="1434" name="Google Shape;1434;p64"/>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8"/>
          <p:cNvSpPr/>
          <p:nvPr/>
        </p:nvSpPr>
        <p:spPr>
          <a:xfrm rot="10800000">
            <a:off x="4502503" y="127091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2" name="Google Shape;692;p38"/>
          <p:cNvSpPr/>
          <p:nvPr/>
        </p:nvSpPr>
        <p:spPr>
          <a:xfrm rot="10800000">
            <a:off x="713228" y="127091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3" name="Google Shape;693;p38"/>
          <p:cNvSpPr txBox="1"/>
          <p:nvPr>
            <p:ph idx="16" type="title"/>
          </p:nvPr>
        </p:nvSpPr>
        <p:spPr>
          <a:xfrm>
            <a:off x="4359998" y="1198973"/>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04</a:t>
            </a:r>
            <a:endParaRPr>
              <a:solidFill>
                <a:schemeClr val="accent1"/>
              </a:solidFill>
            </a:endParaRPr>
          </a:p>
        </p:txBody>
      </p:sp>
      <p:sp>
        <p:nvSpPr>
          <p:cNvPr id="694" name="Google Shape;694;p38"/>
          <p:cNvSpPr/>
          <p:nvPr/>
        </p:nvSpPr>
        <p:spPr>
          <a:xfrm rot="10800000">
            <a:off x="4502503" y="2460612"/>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5" name="Google Shape;695;p38"/>
          <p:cNvSpPr/>
          <p:nvPr/>
        </p:nvSpPr>
        <p:spPr>
          <a:xfrm rot="10800000">
            <a:off x="4502503" y="36522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6" name="Google Shape;696;p38"/>
          <p:cNvSpPr/>
          <p:nvPr/>
        </p:nvSpPr>
        <p:spPr>
          <a:xfrm rot="10800000">
            <a:off x="713216" y="2460612"/>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7" name="Google Shape;697;p38"/>
          <p:cNvSpPr/>
          <p:nvPr/>
        </p:nvSpPr>
        <p:spPr>
          <a:xfrm rot="10800000">
            <a:off x="713216" y="36522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8" name="Google Shape;698;p38"/>
          <p:cNvSpPr txBox="1"/>
          <p:nvPr>
            <p:ph idx="17" type="title"/>
          </p:nvPr>
        </p:nvSpPr>
        <p:spPr>
          <a:xfrm>
            <a:off x="4359998" y="2387260"/>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05</a:t>
            </a:r>
            <a:endParaRPr>
              <a:solidFill>
                <a:schemeClr val="accent1"/>
              </a:solidFill>
            </a:endParaRPr>
          </a:p>
        </p:txBody>
      </p:sp>
      <p:sp>
        <p:nvSpPr>
          <p:cNvPr id="699" name="Google Shape;699;p38"/>
          <p:cNvSpPr txBox="1"/>
          <p:nvPr>
            <p:ph idx="18" type="title"/>
          </p:nvPr>
        </p:nvSpPr>
        <p:spPr>
          <a:xfrm>
            <a:off x="4359998" y="357554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06</a:t>
            </a:r>
            <a:endParaRPr>
              <a:solidFill>
                <a:schemeClr val="accent1"/>
              </a:solidFill>
            </a:endParaRPr>
          </a:p>
        </p:txBody>
      </p:sp>
      <p:sp>
        <p:nvSpPr>
          <p:cNvPr id="700" name="Google Shape;700;p38"/>
          <p:cNvSpPr txBox="1"/>
          <p:nvPr>
            <p:ph idx="19" type="title"/>
          </p:nvPr>
        </p:nvSpPr>
        <p:spPr>
          <a:xfrm>
            <a:off x="560823" y="1198973"/>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01</a:t>
            </a:r>
            <a:endParaRPr>
              <a:solidFill>
                <a:schemeClr val="accent1"/>
              </a:solidFill>
            </a:endParaRPr>
          </a:p>
        </p:txBody>
      </p:sp>
      <p:sp>
        <p:nvSpPr>
          <p:cNvPr id="701" name="Google Shape;701;p38"/>
          <p:cNvSpPr txBox="1"/>
          <p:nvPr>
            <p:ph idx="20" type="title"/>
          </p:nvPr>
        </p:nvSpPr>
        <p:spPr>
          <a:xfrm>
            <a:off x="560823" y="2387260"/>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02</a:t>
            </a:r>
            <a:endParaRPr>
              <a:solidFill>
                <a:schemeClr val="accent1"/>
              </a:solidFill>
            </a:endParaRPr>
          </a:p>
        </p:txBody>
      </p:sp>
      <p:sp>
        <p:nvSpPr>
          <p:cNvPr id="702" name="Google Shape;702;p38"/>
          <p:cNvSpPr txBox="1"/>
          <p:nvPr>
            <p:ph idx="21" type="title"/>
          </p:nvPr>
        </p:nvSpPr>
        <p:spPr>
          <a:xfrm>
            <a:off x="560823" y="357554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03</a:t>
            </a:r>
            <a:endParaRPr>
              <a:solidFill>
                <a:schemeClr val="accent1"/>
              </a:solidFill>
            </a:endParaRPr>
          </a:p>
        </p:txBody>
      </p:sp>
      <p:sp>
        <p:nvSpPr>
          <p:cNvPr id="703" name="Google Shape;703;p38"/>
          <p:cNvSpPr txBox="1"/>
          <p:nvPr>
            <p:ph idx="2" type="subTitle"/>
          </p:nvPr>
        </p:nvSpPr>
        <p:spPr>
          <a:xfrm>
            <a:off x="1502225" y="2940355"/>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4" name="Google Shape;704;p38"/>
          <p:cNvSpPr txBox="1"/>
          <p:nvPr>
            <p:ph idx="4" type="subTitle"/>
          </p:nvPr>
        </p:nvSpPr>
        <p:spPr>
          <a:xfrm>
            <a:off x="1502225" y="4117722"/>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5" name="Google Shape;705;p38"/>
          <p:cNvSpPr txBox="1"/>
          <p:nvPr>
            <p:ph idx="6" type="subTitle"/>
          </p:nvPr>
        </p:nvSpPr>
        <p:spPr>
          <a:xfrm>
            <a:off x="5335886" y="4117722"/>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6" name="Google Shape;706;p38"/>
          <p:cNvSpPr txBox="1"/>
          <p:nvPr>
            <p:ph idx="8" type="subTitle"/>
          </p:nvPr>
        </p:nvSpPr>
        <p:spPr>
          <a:xfrm>
            <a:off x="5335886" y="1762988"/>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7" name="Google Shape;707;p38"/>
          <p:cNvSpPr txBox="1"/>
          <p:nvPr>
            <p:ph idx="13" type="subTitle"/>
          </p:nvPr>
        </p:nvSpPr>
        <p:spPr>
          <a:xfrm>
            <a:off x="5335886" y="2940355"/>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8" name="Google Shape;708;p38"/>
          <p:cNvSpPr txBox="1"/>
          <p:nvPr>
            <p:ph idx="15" type="subTitle"/>
          </p:nvPr>
        </p:nvSpPr>
        <p:spPr>
          <a:xfrm>
            <a:off x="1502225" y="1762988"/>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9" name="Google Shape;709;p3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10" name="Google Shape;710;p38"/>
          <p:cNvSpPr txBox="1"/>
          <p:nvPr>
            <p:ph idx="1" type="subTitle"/>
          </p:nvPr>
        </p:nvSpPr>
        <p:spPr>
          <a:xfrm>
            <a:off x="1502225" y="2577247"/>
            <a:ext cx="29343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requirements</a:t>
            </a:r>
            <a:endParaRPr/>
          </a:p>
        </p:txBody>
      </p:sp>
      <p:sp>
        <p:nvSpPr>
          <p:cNvPr id="711" name="Google Shape;711;p38"/>
          <p:cNvSpPr txBox="1"/>
          <p:nvPr>
            <p:ph idx="3" type="subTitle"/>
          </p:nvPr>
        </p:nvSpPr>
        <p:spPr>
          <a:xfrm>
            <a:off x="1502225" y="37570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712" name="Google Shape;712;p38"/>
          <p:cNvSpPr txBox="1"/>
          <p:nvPr>
            <p:ph idx="5" type="subTitle"/>
          </p:nvPr>
        </p:nvSpPr>
        <p:spPr>
          <a:xfrm>
            <a:off x="5335886" y="37570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13" name="Google Shape;713;p38"/>
          <p:cNvSpPr txBox="1"/>
          <p:nvPr>
            <p:ph idx="7" type="subTitle"/>
          </p:nvPr>
        </p:nvSpPr>
        <p:spPr>
          <a:xfrm>
            <a:off x="5335886" y="13974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714" name="Google Shape;714;p38"/>
          <p:cNvSpPr txBox="1"/>
          <p:nvPr>
            <p:ph idx="9" type="subTitle"/>
          </p:nvPr>
        </p:nvSpPr>
        <p:spPr>
          <a:xfrm>
            <a:off x="5335886" y="25772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stages</a:t>
            </a:r>
            <a:endParaRPr/>
          </a:p>
        </p:txBody>
      </p:sp>
      <p:sp>
        <p:nvSpPr>
          <p:cNvPr id="715" name="Google Shape;715;p38"/>
          <p:cNvSpPr txBox="1"/>
          <p:nvPr>
            <p:ph idx="14" type="subTitle"/>
          </p:nvPr>
        </p:nvSpPr>
        <p:spPr>
          <a:xfrm>
            <a:off x="1502225" y="1397447"/>
            <a:ext cx="29343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grpSp>
        <p:nvGrpSpPr>
          <p:cNvPr id="716" name="Google Shape;716;p38"/>
          <p:cNvGrpSpPr/>
          <p:nvPr/>
        </p:nvGrpSpPr>
        <p:grpSpPr>
          <a:xfrm>
            <a:off x="7692806" y="1255880"/>
            <a:ext cx="1451263" cy="2888569"/>
            <a:chOff x="8243999" y="3352137"/>
            <a:chExt cx="900008" cy="1791360"/>
          </a:xfrm>
        </p:grpSpPr>
        <p:sp>
          <p:nvSpPr>
            <p:cNvPr id="717" name="Google Shape;717;p38"/>
            <p:cNvSpPr/>
            <p:nvPr/>
          </p:nvSpPr>
          <p:spPr>
            <a:xfrm>
              <a:off x="8544087" y="3651693"/>
              <a:ext cx="599917" cy="1192246"/>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8544087" y="3820782"/>
              <a:ext cx="599917" cy="430685"/>
            </a:xfrm>
            <a:custGeom>
              <a:rect b="b" l="l" r="r" t="t"/>
              <a:pathLst>
                <a:path extrusionOk="0" h="3245" w="4520">
                  <a:moveTo>
                    <a:pt x="1331" y="1"/>
                  </a:moveTo>
                  <a:cubicBezTo>
                    <a:pt x="520" y="872"/>
                    <a:pt x="1" y="1970"/>
                    <a:pt x="1" y="3245"/>
                  </a:cubicBezTo>
                  <a:lnTo>
                    <a:pt x="4520" y="3245"/>
                  </a:lnTo>
                  <a:lnTo>
                    <a:pt x="13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8513428" y="3352137"/>
              <a:ext cx="630576" cy="468776"/>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8243999" y="4251336"/>
              <a:ext cx="900008" cy="892161"/>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8243999" y="3613469"/>
              <a:ext cx="476881" cy="637997"/>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65"/>
          <p:cNvSpPr txBox="1"/>
          <p:nvPr>
            <p:ph idx="1" type="body"/>
          </p:nvPr>
        </p:nvSpPr>
        <p:spPr>
          <a:xfrm>
            <a:off x="631350" y="1385625"/>
            <a:ext cx="3858900" cy="32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200"/>
              </a:spcBef>
              <a:spcAft>
                <a:spcPts val="0"/>
              </a:spcAft>
              <a:buNone/>
            </a:pPr>
            <a:r>
              <a:rPr b="1" lang="en">
                <a:latin typeface="Poppins"/>
                <a:ea typeface="Poppins"/>
                <a:cs typeface="Poppins"/>
                <a:sym typeface="Poppins"/>
              </a:rPr>
              <a:t>Photos</a:t>
            </a:r>
            <a:endParaRPr b="1">
              <a:latin typeface="Poppins"/>
              <a:ea typeface="Poppins"/>
              <a:cs typeface="Poppins"/>
              <a:sym typeface="Poppins"/>
            </a:endParaRPr>
          </a:p>
          <a:p>
            <a:pPr indent="-330200" lvl="0" marL="457200" marR="50800" rtl="0" algn="l">
              <a:spcBef>
                <a:spcPts val="1200"/>
              </a:spcBef>
              <a:spcAft>
                <a:spcPts val="0"/>
              </a:spcAft>
              <a:buSzPts val="1600"/>
              <a:buChar char="●"/>
            </a:pPr>
            <a:r>
              <a:rPr lang="en">
                <a:highlight>
                  <a:schemeClr val="accent1"/>
                </a:highlight>
                <a:uFill>
                  <a:noFill/>
                </a:uFill>
                <a:hlinkClick r:id="rId3"/>
              </a:rPr>
              <a:t>Top view of business items with growth chart and hands </a:t>
            </a:r>
            <a:endParaRPr b="1">
              <a:latin typeface="Poppins"/>
              <a:ea typeface="Poppins"/>
              <a:cs typeface="Poppins"/>
              <a:sym typeface="Poppins"/>
            </a:endParaRPr>
          </a:p>
          <a:p>
            <a:pPr indent="-330200" lvl="0" marL="457200" marR="50800" rtl="0" algn="l">
              <a:spcBef>
                <a:spcPts val="0"/>
              </a:spcBef>
              <a:spcAft>
                <a:spcPts val="0"/>
              </a:spcAft>
              <a:buSzPts val="1600"/>
              <a:buFont typeface="Poppins"/>
              <a:buChar char="●"/>
            </a:pPr>
            <a:r>
              <a:rPr lang="en">
                <a:highlight>
                  <a:schemeClr val="accent1"/>
                </a:highlight>
                <a:uFill>
                  <a:noFill/>
                </a:uFill>
                <a:hlinkClick r:id="rId4"/>
              </a:rPr>
              <a:t>Graph made with white small cards</a:t>
            </a:r>
            <a:endParaRPr/>
          </a:p>
          <a:p>
            <a:pPr indent="-330200" lvl="0" marL="457200" marR="50800" rtl="0" algn="l">
              <a:spcBef>
                <a:spcPts val="0"/>
              </a:spcBef>
              <a:spcAft>
                <a:spcPts val="0"/>
              </a:spcAft>
              <a:buSzPts val="1600"/>
              <a:buFont typeface="Poppins"/>
              <a:buChar char="●"/>
            </a:pPr>
            <a:r>
              <a:rPr lang="en">
                <a:highlight>
                  <a:schemeClr val="accent1"/>
                </a:highlight>
                <a:uFill>
                  <a:noFill/>
                </a:uFill>
                <a:hlinkClick r:id="rId5"/>
              </a:rPr>
              <a:t>Top view of business items with growth chart and hands </a:t>
            </a:r>
            <a:r>
              <a:rPr lang="en">
                <a:highlight>
                  <a:schemeClr val="accent1"/>
                </a:highlight>
                <a:uFill>
                  <a:noFill/>
                </a:uFill>
                <a:hlinkClick r:id="rId6"/>
              </a:rPr>
              <a:t> </a:t>
            </a:r>
            <a:endParaRPr b="1">
              <a:latin typeface="Poppins"/>
              <a:ea typeface="Poppins"/>
              <a:cs typeface="Poppins"/>
              <a:sym typeface="Poppins"/>
            </a:endParaRPr>
          </a:p>
          <a:p>
            <a:pPr indent="-330200" lvl="0" marL="457200" rtl="0" algn="l">
              <a:spcBef>
                <a:spcPts val="0"/>
              </a:spcBef>
              <a:spcAft>
                <a:spcPts val="0"/>
              </a:spcAft>
              <a:buSzPts val="1600"/>
              <a:buChar char="●"/>
            </a:pPr>
            <a:r>
              <a:rPr lang="en">
                <a:highlight>
                  <a:schemeClr val="accent1"/>
                </a:highlight>
                <a:uFill>
                  <a:noFill/>
                </a:uFill>
                <a:hlinkClick r:id="rId7"/>
              </a:rPr>
              <a:t>Top view of business items with growth chart and arrow</a:t>
            </a:r>
            <a:endParaRPr/>
          </a:p>
        </p:txBody>
      </p:sp>
      <p:sp>
        <p:nvSpPr>
          <p:cNvPr id="1441" name="Google Shape;1441;p65"/>
          <p:cNvSpPr txBox="1"/>
          <p:nvPr>
            <p:ph type="title"/>
          </p:nvPr>
        </p:nvSpPr>
        <p:spPr>
          <a:xfrm>
            <a:off x="721644"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442" name="Google Shape;1442;p65"/>
          <p:cNvSpPr txBox="1"/>
          <p:nvPr>
            <p:ph idx="2" type="body"/>
          </p:nvPr>
        </p:nvSpPr>
        <p:spPr>
          <a:xfrm>
            <a:off x="4572125" y="1385625"/>
            <a:ext cx="3858900" cy="3210900"/>
          </a:xfrm>
          <a:prstGeom prst="rect">
            <a:avLst/>
          </a:prstGeom>
        </p:spPr>
        <p:txBody>
          <a:bodyPr anchorCtr="0" anchor="b" bIns="91425" lIns="91425" spcFirstLastPara="1" rIns="91425" wrap="square" tIns="91425">
            <a:noAutofit/>
          </a:bodyPr>
          <a:lstStyle/>
          <a:p>
            <a:pPr indent="-330200" lvl="0" marL="457200" marR="0" rtl="0" algn="l">
              <a:spcBef>
                <a:spcPts val="0"/>
              </a:spcBef>
              <a:spcAft>
                <a:spcPts val="0"/>
              </a:spcAft>
              <a:buSzPts val="1600"/>
              <a:buChar char="●"/>
            </a:pPr>
            <a:r>
              <a:rPr lang="en">
                <a:highlight>
                  <a:schemeClr val="accent1"/>
                </a:highlight>
                <a:uFill>
                  <a:noFill/>
                </a:uFill>
                <a:hlinkClick r:id="rId8"/>
              </a:rPr>
              <a:t>Top view of business items with growth cones and arrow </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chemeClr val="accent1"/>
                </a:highlight>
                <a:uFill>
                  <a:noFill/>
                </a:uFill>
                <a:hlinkClick r:id="rId9"/>
              </a:rPr>
              <a:t>Front view of businesswoman posing with tablet in the office</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chemeClr val="accent1"/>
                </a:highlight>
                <a:uFill>
                  <a:noFill/>
                </a:uFill>
                <a:hlinkClick r:id="rId10"/>
              </a:rPr>
              <a:t>Office worker standing with laptop </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rgbClr val="FFFFFF"/>
                </a:highlight>
                <a:uFill>
                  <a:noFill/>
                </a:uFill>
                <a:hlinkClick r:id="rId11"/>
              </a:rPr>
              <a:t>Medium shot senior man with crossed arms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latin typeface="Poppins"/>
                <a:ea typeface="Poppins"/>
                <a:cs typeface="Poppins"/>
                <a:sym typeface="Poppins"/>
              </a:rPr>
              <a:t>Vector</a:t>
            </a:r>
            <a:endParaRPr b="1">
              <a:latin typeface="Poppins"/>
              <a:ea typeface="Poppins"/>
              <a:cs typeface="Poppins"/>
              <a:sym typeface="Poppins"/>
            </a:endParaRPr>
          </a:p>
          <a:p>
            <a:pPr indent="0" lvl="0" marL="457200" rtl="0" algn="l">
              <a:spcBef>
                <a:spcPts val="0"/>
              </a:spcBef>
              <a:spcAft>
                <a:spcPts val="0"/>
              </a:spcAft>
              <a:buNone/>
            </a:pPr>
            <a:r>
              <a:t/>
            </a:r>
            <a:endParaRPr b="1">
              <a:latin typeface="Poppins"/>
              <a:ea typeface="Poppins"/>
              <a:cs typeface="Poppins"/>
              <a:sym typeface="Poppins"/>
            </a:endParaRPr>
          </a:p>
          <a:p>
            <a:pPr indent="-330200" lvl="0" marL="457200" rtl="0" algn="l">
              <a:lnSpc>
                <a:spcPct val="100000"/>
              </a:lnSpc>
              <a:spcBef>
                <a:spcPts val="0"/>
              </a:spcBef>
              <a:spcAft>
                <a:spcPts val="0"/>
              </a:spcAft>
              <a:buSzPts val="1600"/>
              <a:buChar char="●"/>
            </a:pPr>
            <a:r>
              <a:rPr lang="en">
                <a:highlight>
                  <a:srgbClr val="FFFFFF"/>
                </a:highlight>
                <a:uFill>
                  <a:noFill/>
                </a:uFill>
                <a:hlinkClick r:id="rId12"/>
              </a:rPr>
              <a:t>Modern business card template</a:t>
            </a:r>
            <a:endParaRPr/>
          </a:p>
          <a:p>
            <a:pPr indent="-330200" lvl="0" marL="457200" rtl="0" algn="l">
              <a:lnSpc>
                <a:spcPct val="100000"/>
              </a:lnSpc>
              <a:spcBef>
                <a:spcPts val="0"/>
              </a:spcBef>
              <a:spcAft>
                <a:spcPts val="0"/>
              </a:spcAft>
              <a:buSzPts val="1600"/>
              <a:buChar char="●"/>
            </a:pPr>
            <a:r>
              <a:rPr lang="en">
                <a:highlight>
                  <a:srgbClr val="FFFFFF"/>
                </a:highlight>
                <a:uFill>
                  <a:noFill/>
                </a:uFill>
                <a:hlinkClick r:id="rId13"/>
              </a:rPr>
              <a:t>Colorful abstract business card template</a:t>
            </a:r>
            <a:endParaRPr b="1">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6" name="Shape 1446"/>
        <p:cNvGrpSpPr/>
        <p:nvPr/>
      </p:nvGrpSpPr>
      <p:grpSpPr>
        <a:xfrm>
          <a:off x="0" y="0"/>
          <a:ext cx="0" cy="0"/>
          <a:chOff x="0" y="0"/>
          <a:chExt cx="0" cy="0"/>
        </a:xfrm>
      </p:grpSpPr>
      <p:sp>
        <p:nvSpPr>
          <p:cNvPr id="1447" name="Google Shape;1447;p6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48" name="Google Shape;1448;p6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49" name="Google Shape;1449;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3" name="Shape 1453"/>
        <p:cNvGrpSpPr/>
        <p:nvPr/>
      </p:nvGrpSpPr>
      <p:grpSpPr>
        <a:xfrm>
          <a:off x="0" y="0"/>
          <a:ext cx="0" cy="0"/>
          <a:chOff x="0" y="0"/>
          <a:chExt cx="0" cy="0"/>
        </a:xfrm>
      </p:grpSpPr>
      <p:sp>
        <p:nvSpPr>
          <p:cNvPr id="1454" name="Google Shape;1454;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55" name="Google Shape;1455;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56" name="Google Shape;1456;p67"/>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0" name="Shape 1460"/>
        <p:cNvGrpSpPr/>
        <p:nvPr/>
      </p:nvGrpSpPr>
      <p:grpSpPr>
        <a:xfrm>
          <a:off x="0" y="0"/>
          <a:ext cx="0" cy="0"/>
          <a:chOff x="0" y="0"/>
          <a:chExt cx="0" cy="0"/>
        </a:xfrm>
      </p:grpSpPr>
      <p:sp>
        <p:nvSpPr>
          <p:cNvPr id="1461" name="Google Shape;1461;p6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62" name="Google Shape;1462;p6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63" name="Google Shape;1463;p6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https://fonts.google.com/specimen/Poppins</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Darker Grotesque</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https://fonts.google.com/specimen/Darker+Grotesque</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sp>
        <p:nvSpPr>
          <p:cNvPr id="1464" name="Google Shape;1464;p68"/>
          <p:cNvSpPr/>
          <p:nvPr/>
        </p:nvSpPr>
        <p:spPr>
          <a:xfrm>
            <a:off x="3114463" y="3498875"/>
            <a:ext cx="791400" cy="754200"/>
          </a:xfrm>
          <a:prstGeom prst="roundRect">
            <a:avLst>
              <a:gd fmla="val 16667" name="adj"/>
            </a:avLst>
          </a:prstGeom>
          <a:solidFill>
            <a:srgbClr val="FFACC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4176282" y="3498875"/>
            <a:ext cx="791400" cy="754200"/>
          </a:xfrm>
          <a:prstGeom prst="roundRect">
            <a:avLst>
              <a:gd fmla="val 16667" name="adj"/>
            </a:avLst>
          </a:prstGeom>
          <a:solidFill>
            <a:srgbClr val="D9B69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5238102" y="3498875"/>
            <a:ext cx="791400" cy="754200"/>
          </a:xfrm>
          <a:prstGeom prst="roundRect">
            <a:avLst>
              <a:gd fmla="val 16667" name="adj"/>
            </a:avLst>
          </a:prstGeom>
          <a:solidFill>
            <a:srgbClr val="1D2B9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2052638" y="3498875"/>
            <a:ext cx="791400" cy="754200"/>
          </a:xfrm>
          <a:prstGeom prst="roundRect">
            <a:avLst>
              <a:gd fmla="val 16667" name="adj"/>
            </a:avLst>
          </a:prstGeom>
          <a:solidFill>
            <a:srgbClr val="449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#ffacca</a:t>
            </a:r>
            <a:endParaRPr sz="1000">
              <a:solidFill>
                <a:srgbClr val="FFFFFF"/>
              </a:solidFill>
            </a:endParaRPr>
          </a:p>
        </p:txBody>
      </p:sp>
      <p:sp>
        <p:nvSpPr>
          <p:cNvPr id="1469" name="Google Shape;1469;p68"/>
          <p:cNvSpPr txBox="1"/>
          <p:nvPr/>
        </p:nvSpPr>
        <p:spPr>
          <a:xfrm>
            <a:off x="41762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d9b695</a:t>
            </a:r>
            <a:endParaRPr sz="1000">
              <a:solidFill>
                <a:srgbClr val="FFFFFF"/>
              </a:solidFill>
            </a:endParaRPr>
          </a:p>
        </p:txBody>
      </p:sp>
      <p:sp>
        <p:nvSpPr>
          <p:cNvPr id="1470" name="Google Shape;1470;p68"/>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1d2b95</a:t>
            </a:r>
            <a:endParaRPr sz="1000">
              <a:solidFill>
                <a:srgbClr val="FFFFFF"/>
              </a:solidFill>
            </a:endParaRPr>
          </a:p>
        </p:txBody>
      </p:sp>
      <p:sp>
        <p:nvSpPr>
          <p:cNvPr id="1471" name="Google Shape;1471;p68"/>
          <p:cNvSpPr txBox="1"/>
          <p:nvPr/>
        </p:nvSpPr>
        <p:spPr>
          <a:xfrm>
            <a:off x="20526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449bff</a:t>
            </a:r>
            <a:endParaRPr sz="1000">
              <a:solidFill>
                <a:srgbClr val="FFFFFF"/>
              </a:solidFill>
            </a:endParaRPr>
          </a:p>
        </p:txBody>
      </p:sp>
      <p:sp>
        <p:nvSpPr>
          <p:cNvPr id="1472" name="Google Shape;1472;p68"/>
          <p:cNvSpPr/>
          <p:nvPr/>
        </p:nvSpPr>
        <p:spPr>
          <a:xfrm>
            <a:off x="6299927"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txBox="1"/>
          <p:nvPr/>
        </p:nvSpPr>
        <p:spPr>
          <a:xfrm>
            <a:off x="62999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ffffffff</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7" name="Shape 1477"/>
        <p:cNvGrpSpPr/>
        <p:nvPr/>
      </p:nvGrpSpPr>
      <p:grpSpPr>
        <a:xfrm>
          <a:off x="0" y="0"/>
          <a:ext cx="0" cy="0"/>
          <a:chOff x="0" y="0"/>
          <a:chExt cx="0" cy="0"/>
        </a:xfrm>
      </p:grpSpPr>
      <p:sp>
        <p:nvSpPr>
          <p:cNvPr id="1478" name="Google Shape;1478;p69"/>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479" name="Google Shape;1479;p69"/>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480" name="Google Shape;1480;p6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81" name="Google Shape;1481;p69"/>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482" name="Google Shape;1482;p69"/>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483" name="Google Shape;1483;p69"/>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484" name="Google Shape;1484;p69"/>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485" name="Google Shape;1485;p69"/>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486" name="Google Shape;1486;p69"/>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487" name="Google Shape;1487;p69"/>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488" name="Google Shape;1488;p69"/>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489" name="Google Shape;1489;p69"/>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3" name="Shape 1493"/>
        <p:cNvGrpSpPr/>
        <p:nvPr/>
      </p:nvGrpSpPr>
      <p:grpSpPr>
        <a:xfrm>
          <a:off x="0" y="0"/>
          <a:ext cx="0" cy="0"/>
          <a:chOff x="0" y="0"/>
          <a:chExt cx="0" cy="0"/>
        </a:xfrm>
      </p:grpSpPr>
      <p:sp>
        <p:nvSpPr>
          <p:cNvPr id="1494" name="Google Shape;1494;p70"/>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495" name="Google Shape;1495;p70"/>
          <p:cNvGrpSpPr/>
          <p:nvPr/>
        </p:nvGrpSpPr>
        <p:grpSpPr>
          <a:xfrm>
            <a:off x="5156078" y="3085736"/>
            <a:ext cx="474294" cy="551291"/>
            <a:chOff x="4727025" y="1332775"/>
            <a:chExt cx="59900" cy="69625"/>
          </a:xfrm>
        </p:grpSpPr>
        <p:sp>
          <p:nvSpPr>
            <p:cNvPr id="1496" name="Google Shape;1496;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70"/>
          <p:cNvGrpSpPr/>
          <p:nvPr/>
        </p:nvGrpSpPr>
        <p:grpSpPr>
          <a:xfrm>
            <a:off x="5769734" y="2314340"/>
            <a:ext cx="555653" cy="557031"/>
            <a:chOff x="4820425" y="1329900"/>
            <a:chExt cx="70175" cy="70350"/>
          </a:xfrm>
        </p:grpSpPr>
        <p:sp>
          <p:nvSpPr>
            <p:cNvPr id="1499" name="Google Shape;1499;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70"/>
          <p:cNvGrpSpPr/>
          <p:nvPr/>
        </p:nvGrpSpPr>
        <p:grpSpPr>
          <a:xfrm>
            <a:off x="6396103" y="2318845"/>
            <a:ext cx="582574" cy="533871"/>
            <a:chOff x="4903200" y="1331525"/>
            <a:chExt cx="73575" cy="67425"/>
          </a:xfrm>
        </p:grpSpPr>
        <p:sp>
          <p:nvSpPr>
            <p:cNvPr id="1504" name="Google Shape;1504;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70"/>
          <p:cNvGrpSpPr/>
          <p:nvPr/>
        </p:nvGrpSpPr>
        <p:grpSpPr>
          <a:xfrm>
            <a:off x="5755581" y="3078709"/>
            <a:ext cx="583960" cy="565345"/>
            <a:chOff x="4815575" y="1416800"/>
            <a:chExt cx="73750" cy="71400"/>
          </a:xfrm>
        </p:grpSpPr>
        <p:sp>
          <p:nvSpPr>
            <p:cNvPr id="1507" name="Google Shape;1507;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70"/>
          <p:cNvGrpSpPr/>
          <p:nvPr/>
        </p:nvGrpSpPr>
        <p:grpSpPr>
          <a:xfrm>
            <a:off x="6390362" y="3108896"/>
            <a:ext cx="589898" cy="504970"/>
            <a:chOff x="4902475" y="1418875"/>
            <a:chExt cx="74500" cy="63775"/>
          </a:xfrm>
        </p:grpSpPr>
        <p:sp>
          <p:nvSpPr>
            <p:cNvPr id="1511" name="Google Shape;1511;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0"/>
          <p:cNvGrpSpPr/>
          <p:nvPr/>
        </p:nvGrpSpPr>
        <p:grpSpPr>
          <a:xfrm>
            <a:off x="5765577" y="3826000"/>
            <a:ext cx="563967" cy="567127"/>
            <a:chOff x="4818100" y="1507675"/>
            <a:chExt cx="71225" cy="71625"/>
          </a:xfrm>
        </p:grpSpPr>
        <p:sp>
          <p:nvSpPr>
            <p:cNvPr id="1514" name="Google Shape;1514;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0"/>
          <p:cNvGrpSpPr/>
          <p:nvPr/>
        </p:nvGrpSpPr>
        <p:grpSpPr>
          <a:xfrm>
            <a:off x="5079075" y="3829461"/>
            <a:ext cx="628301" cy="588505"/>
            <a:chOff x="4721450" y="1509475"/>
            <a:chExt cx="79350" cy="74325"/>
          </a:xfrm>
        </p:grpSpPr>
        <p:sp>
          <p:nvSpPr>
            <p:cNvPr id="1519" name="Google Shape;1519;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70"/>
          <p:cNvGrpSpPr/>
          <p:nvPr/>
        </p:nvGrpSpPr>
        <p:grpSpPr>
          <a:xfrm>
            <a:off x="6424608" y="3814027"/>
            <a:ext cx="557038" cy="562772"/>
            <a:chOff x="4906800" y="1507500"/>
            <a:chExt cx="70350" cy="71075"/>
          </a:xfrm>
        </p:grpSpPr>
        <p:sp>
          <p:nvSpPr>
            <p:cNvPr id="1524" name="Google Shape;1524;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0"/>
          <p:cNvGrpSpPr/>
          <p:nvPr/>
        </p:nvGrpSpPr>
        <p:grpSpPr>
          <a:xfrm>
            <a:off x="4462216" y="2340963"/>
            <a:ext cx="517934" cy="517934"/>
            <a:chOff x="3736598" y="2170606"/>
            <a:chExt cx="404889" cy="404889"/>
          </a:xfrm>
        </p:grpSpPr>
        <p:sp>
          <p:nvSpPr>
            <p:cNvPr id="1530" name="Google Shape;1530;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0"/>
          <p:cNvGrpSpPr/>
          <p:nvPr/>
        </p:nvGrpSpPr>
        <p:grpSpPr>
          <a:xfrm>
            <a:off x="3729277" y="2341061"/>
            <a:ext cx="586986" cy="517740"/>
            <a:chOff x="3161917" y="2170682"/>
            <a:chExt cx="458870" cy="404737"/>
          </a:xfrm>
        </p:grpSpPr>
        <p:sp>
          <p:nvSpPr>
            <p:cNvPr id="1535" name="Google Shape;1535;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70"/>
          <p:cNvGrpSpPr/>
          <p:nvPr/>
        </p:nvGrpSpPr>
        <p:grpSpPr>
          <a:xfrm>
            <a:off x="3752299" y="3102400"/>
            <a:ext cx="540943" cy="517963"/>
            <a:chOff x="3179914" y="2889488"/>
            <a:chExt cx="422876" cy="404911"/>
          </a:xfrm>
        </p:grpSpPr>
        <p:sp>
          <p:nvSpPr>
            <p:cNvPr id="1539" name="Google Shape;1539;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0"/>
          <p:cNvGrpSpPr/>
          <p:nvPr/>
        </p:nvGrpSpPr>
        <p:grpSpPr>
          <a:xfrm>
            <a:off x="4453093" y="3102358"/>
            <a:ext cx="536180" cy="518047"/>
            <a:chOff x="3729467" y="2889422"/>
            <a:chExt cx="419153" cy="404977"/>
          </a:xfrm>
        </p:grpSpPr>
        <p:sp>
          <p:nvSpPr>
            <p:cNvPr id="1546" name="Google Shape;1546;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0"/>
          <p:cNvGrpSpPr/>
          <p:nvPr/>
        </p:nvGrpSpPr>
        <p:grpSpPr>
          <a:xfrm>
            <a:off x="1990126" y="3445787"/>
            <a:ext cx="965351" cy="134611"/>
            <a:chOff x="4411970" y="2962952"/>
            <a:chExt cx="706544" cy="104212"/>
          </a:xfrm>
        </p:grpSpPr>
        <p:sp>
          <p:nvSpPr>
            <p:cNvPr id="1554" name="Google Shape;1554;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70"/>
          <p:cNvGrpSpPr/>
          <p:nvPr/>
        </p:nvGrpSpPr>
        <p:grpSpPr>
          <a:xfrm>
            <a:off x="1990126" y="3041077"/>
            <a:ext cx="960158" cy="289172"/>
            <a:chOff x="4411970" y="2726085"/>
            <a:chExt cx="643107" cy="193659"/>
          </a:xfrm>
        </p:grpSpPr>
        <p:sp>
          <p:nvSpPr>
            <p:cNvPr id="1559" name="Google Shape;1559;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0"/>
          <p:cNvGrpSpPr/>
          <p:nvPr/>
        </p:nvGrpSpPr>
        <p:grpSpPr>
          <a:xfrm>
            <a:off x="998624" y="3295400"/>
            <a:ext cx="811503" cy="252584"/>
            <a:chOff x="4411970" y="4340222"/>
            <a:chExt cx="779467" cy="242683"/>
          </a:xfrm>
        </p:grpSpPr>
        <p:sp>
          <p:nvSpPr>
            <p:cNvPr id="1563" name="Google Shape;1563;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70"/>
          <p:cNvGrpSpPr/>
          <p:nvPr/>
        </p:nvGrpSpPr>
        <p:grpSpPr>
          <a:xfrm>
            <a:off x="1990126" y="2709308"/>
            <a:ext cx="965160" cy="216230"/>
            <a:chOff x="4411970" y="2468674"/>
            <a:chExt cx="747317" cy="167425"/>
          </a:xfrm>
        </p:grpSpPr>
        <p:sp>
          <p:nvSpPr>
            <p:cNvPr id="1567" name="Google Shape;1567;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70"/>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0" name="Google Shape;1570;p70"/>
          <p:cNvGrpSpPr/>
          <p:nvPr/>
        </p:nvGrpSpPr>
        <p:grpSpPr>
          <a:xfrm>
            <a:off x="997692" y="2334687"/>
            <a:ext cx="1959041" cy="208784"/>
            <a:chOff x="6336019" y="3733725"/>
            <a:chExt cx="2566206" cy="351310"/>
          </a:xfrm>
        </p:grpSpPr>
        <p:sp>
          <p:nvSpPr>
            <p:cNvPr id="1571" name="Google Shape;1571;p7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70"/>
          <p:cNvGrpSpPr/>
          <p:nvPr/>
        </p:nvGrpSpPr>
        <p:grpSpPr>
          <a:xfrm>
            <a:off x="1990126" y="3950602"/>
            <a:ext cx="946551" cy="153200"/>
            <a:chOff x="4404545" y="3301592"/>
            <a:chExt cx="782403" cy="129272"/>
          </a:xfrm>
        </p:grpSpPr>
        <p:sp>
          <p:nvSpPr>
            <p:cNvPr id="1576" name="Google Shape;1576;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70"/>
          <p:cNvGrpSpPr/>
          <p:nvPr/>
        </p:nvGrpSpPr>
        <p:grpSpPr>
          <a:xfrm>
            <a:off x="1990126" y="3695937"/>
            <a:ext cx="962257" cy="139127"/>
            <a:chOff x="4411970" y="3131459"/>
            <a:chExt cx="710520" cy="117397"/>
          </a:xfrm>
        </p:grpSpPr>
        <p:sp>
          <p:nvSpPr>
            <p:cNvPr id="1579" name="Google Shape;1579;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81" name="Google Shape;1581;p70"/>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70"/>
          <p:cNvGrpSpPr/>
          <p:nvPr/>
        </p:nvGrpSpPr>
        <p:grpSpPr>
          <a:xfrm>
            <a:off x="990271" y="3621603"/>
            <a:ext cx="823838" cy="458988"/>
            <a:chOff x="4411970" y="1801825"/>
            <a:chExt cx="734586" cy="409262"/>
          </a:xfrm>
        </p:grpSpPr>
        <p:sp>
          <p:nvSpPr>
            <p:cNvPr id="1583" name="Google Shape;1583;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0"/>
          <p:cNvGrpSpPr/>
          <p:nvPr/>
        </p:nvGrpSpPr>
        <p:grpSpPr>
          <a:xfrm>
            <a:off x="3095243" y="2339173"/>
            <a:ext cx="521514" cy="521514"/>
            <a:chOff x="5681300" y="2527788"/>
            <a:chExt cx="805800" cy="805800"/>
          </a:xfrm>
        </p:grpSpPr>
        <p:sp>
          <p:nvSpPr>
            <p:cNvPr id="1586" name="Google Shape;1586;p7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0"/>
          <p:cNvGrpSpPr/>
          <p:nvPr/>
        </p:nvGrpSpPr>
        <p:grpSpPr>
          <a:xfrm>
            <a:off x="3089483" y="3094865"/>
            <a:ext cx="533033" cy="533033"/>
            <a:chOff x="4049800" y="640400"/>
            <a:chExt cx="858900" cy="858900"/>
          </a:xfrm>
        </p:grpSpPr>
        <p:sp>
          <p:nvSpPr>
            <p:cNvPr id="1589" name="Google Shape;1589;p7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0"/>
          <p:cNvGrpSpPr/>
          <p:nvPr/>
        </p:nvGrpSpPr>
        <p:grpSpPr>
          <a:xfrm>
            <a:off x="3014966" y="3772543"/>
            <a:ext cx="682068" cy="682068"/>
            <a:chOff x="5080188" y="927900"/>
            <a:chExt cx="961200" cy="961200"/>
          </a:xfrm>
        </p:grpSpPr>
        <p:sp>
          <p:nvSpPr>
            <p:cNvPr id="1592" name="Google Shape;1592;p7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70"/>
          <p:cNvGrpSpPr/>
          <p:nvPr/>
        </p:nvGrpSpPr>
        <p:grpSpPr>
          <a:xfrm>
            <a:off x="4478465" y="3869234"/>
            <a:ext cx="505650" cy="504006"/>
            <a:chOff x="6039282" y="1042577"/>
            <a:chExt cx="734315" cy="731929"/>
          </a:xfrm>
        </p:grpSpPr>
        <p:sp>
          <p:nvSpPr>
            <p:cNvPr id="1601" name="Google Shape;1601;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70"/>
          <p:cNvGrpSpPr/>
          <p:nvPr/>
        </p:nvGrpSpPr>
        <p:grpSpPr>
          <a:xfrm>
            <a:off x="5091067" y="2298862"/>
            <a:ext cx="567744" cy="602136"/>
            <a:chOff x="1825800" y="1651625"/>
            <a:chExt cx="539989" cy="571775"/>
          </a:xfrm>
        </p:grpSpPr>
        <p:sp>
          <p:nvSpPr>
            <p:cNvPr id="1623" name="Google Shape;1623;p7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70"/>
          <p:cNvGrpSpPr/>
          <p:nvPr/>
        </p:nvGrpSpPr>
        <p:grpSpPr>
          <a:xfrm>
            <a:off x="3765995" y="3855579"/>
            <a:ext cx="508123" cy="507955"/>
            <a:chOff x="1897577" y="2802432"/>
            <a:chExt cx="492176" cy="492014"/>
          </a:xfrm>
        </p:grpSpPr>
        <p:sp>
          <p:nvSpPr>
            <p:cNvPr id="1628" name="Google Shape;1628;p7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0"/>
          <p:cNvGrpSpPr/>
          <p:nvPr/>
        </p:nvGrpSpPr>
        <p:grpSpPr>
          <a:xfrm>
            <a:off x="997525" y="4169123"/>
            <a:ext cx="809227" cy="200842"/>
            <a:chOff x="2013045" y="4813233"/>
            <a:chExt cx="921986" cy="228854"/>
          </a:xfrm>
        </p:grpSpPr>
        <p:sp>
          <p:nvSpPr>
            <p:cNvPr id="1641" name="Google Shape;1641;p7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70"/>
          <p:cNvGrpSpPr/>
          <p:nvPr/>
        </p:nvGrpSpPr>
        <p:grpSpPr>
          <a:xfrm>
            <a:off x="1005985" y="2656004"/>
            <a:ext cx="792421" cy="269941"/>
            <a:chOff x="1046767" y="4756633"/>
            <a:chExt cx="859646" cy="292841"/>
          </a:xfrm>
        </p:grpSpPr>
        <p:sp>
          <p:nvSpPr>
            <p:cNvPr id="1644" name="Google Shape;1644;p7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7" name="Google Shape;1647;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0"/>
          <p:cNvGrpSpPr/>
          <p:nvPr/>
        </p:nvGrpSpPr>
        <p:grpSpPr>
          <a:xfrm>
            <a:off x="7141841" y="2550562"/>
            <a:ext cx="166473" cy="141497"/>
            <a:chOff x="4660325" y="1866850"/>
            <a:chExt cx="68350" cy="58100"/>
          </a:xfrm>
        </p:grpSpPr>
        <p:sp>
          <p:nvSpPr>
            <p:cNvPr id="1652" name="Google Shape;1652;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0"/>
          <p:cNvGrpSpPr/>
          <p:nvPr/>
        </p:nvGrpSpPr>
        <p:grpSpPr>
          <a:xfrm>
            <a:off x="7451186" y="2576286"/>
            <a:ext cx="162515" cy="90049"/>
            <a:chOff x="4791775" y="1877500"/>
            <a:chExt cx="66725" cy="36975"/>
          </a:xfrm>
        </p:grpSpPr>
        <p:sp>
          <p:nvSpPr>
            <p:cNvPr id="1655" name="Google Shape;1655;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0"/>
          <p:cNvGrpSpPr/>
          <p:nvPr/>
        </p:nvGrpSpPr>
        <p:grpSpPr>
          <a:xfrm>
            <a:off x="7772899" y="2576286"/>
            <a:ext cx="144979" cy="90049"/>
            <a:chOff x="4923925" y="1877500"/>
            <a:chExt cx="59525" cy="36975"/>
          </a:xfrm>
        </p:grpSpPr>
        <p:sp>
          <p:nvSpPr>
            <p:cNvPr id="1658" name="Google Shape;1658;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70"/>
          <p:cNvGrpSpPr/>
          <p:nvPr/>
        </p:nvGrpSpPr>
        <p:grpSpPr>
          <a:xfrm>
            <a:off x="8067390" y="2558477"/>
            <a:ext cx="141447" cy="125667"/>
            <a:chOff x="5058450" y="1870100"/>
            <a:chExt cx="58075" cy="51600"/>
          </a:xfrm>
        </p:grpSpPr>
        <p:sp>
          <p:nvSpPr>
            <p:cNvPr id="1661" name="Google Shape;1661;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70"/>
          <p:cNvGrpSpPr/>
          <p:nvPr/>
        </p:nvGrpSpPr>
        <p:grpSpPr>
          <a:xfrm>
            <a:off x="7481905" y="2980885"/>
            <a:ext cx="101077" cy="107645"/>
            <a:chOff x="4811425" y="2065025"/>
            <a:chExt cx="41500" cy="44200"/>
          </a:xfrm>
        </p:grpSpPr>
        <p:sp>
          <p:nvSpPr>
            <p:cNvPr id="1664" name="Google Shape;1664;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70"/>
          <p:cNvGrpSpPr/>
          <p:nvPr/>
        </p:nvGrpSpPr>
        <p:grpSpPr>
          <a:xfrm>
            <a:off x="7774342" y="2981098"/>
            <a:ext cx="120867" cy="107218"/>
            <a:chOff x="4929875" y="2065025"/>
            <a:chExt cx="49625" cy="44025"/>
          </a:xfrm>
        </p:grpSpPr>
        <p:sp>
          <p:nvSpPr>
            <p:cNvPr id="1667" name="Google Shape;1667;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0"/>
          <p:cNvGrpSpPr/>
          <p:nvPr/>
        </p:nvGrpSpPr>
        <p:grpSpPr>
          <a:xfrm>
            <a:off x="8103011" y="2984112"/>
            <a:ext cx="70206" cy="101191"/>
            <a:chOff x="5083925" y="2066350"/>
            <a:chExt cx="28825" cy="41550"/>
          </a:xfrm>
        </p:grpSpPr>
        <p:sp>
          <p:nvSpPr>
            <p:cNvPr id="1670" name="Google Shape;1670;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70"/>
          <p:cNvGrpSpPr/>
          <p:nvPr/>
        </p:nvGrpSpPr>
        <p:grpSpPr>
          <a:xfrm>
            <a:off x="7134565" y="2999759"/>
            <a:ext cx="181026" cy="69896"/>
            <a:chOff x="4659775" y="2072775"/>
            <a:chExt cx="74325" cy="28700"/>
          </a:xfrm>
        </p:grpSpPr>
        <p:sp>
          <p:nvSpPr>
            <p:cNvPr id="1673" name="Google Shape;1673;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70"/>
          <p:cNvGrpSpPr/>
          <p:nvPr/>
        </p:nvGrpSpPr>
        <p:grpSpPr>
          <a:xfrm>
            <a:off x="8054421" y="2790324"/>
            <a:ext cx="167387" cy="89197"/>
            <a:chOff x="4662475" y="1976500"/>
            <a:chExt cx="68725" cy="36625"/>
          </a:xfrm>
        </p:grpSpPr>
        <p:sp>
          <p:nvSpPr>
            <p:cNvPr id="1677" name="Google Shape;1677;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0"/>
          <p:cNvGrpSpPr/>
          <p:nvPr/>
        </p:nvGrpSpPr>
        <p:grpSpPr>
          <a:xfrm>
            <a:off x="7751326" y="2793764"/>
            <a:ext cx="166899" cy="82317"/>
            <a:chOff x="4920150" y="1977875"/>
            <a:chExt cx="68525" cy="33800"/>
          </a:xfrm>
        </p:grpSpPr>
        <p:sp>
          <p:nvSpPr>
            <p:cNvPr id="1681" name="Google Shape;1681;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70"/>
          <p:cNvGrpSpPr/>
          <p:nvPr/>
        </p:nvGrpSpPr>
        <p:grpSpPr>
          <a:xfrm>
            <a:off x="7162483" y="3197682"/>
            <a:ext cx="125190" cy="127859"/>
            <a:chOff x="4676550" y="2160575"/>
            <a:chExt cx="51400" cy="52500"/>
          </a:xfrm>
        </p:grpSpPr>
        <p:sp>
          <p:nvSpPr>
            <p:cNvPr id="1685" name="Google Shape;1685;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70"/>
          <p:cNvGrpSpPr/>
          <p:nvPr/>
        </p:nvGrpSpPr>
        <p:grpSpPr>
          <a:xfrm>
            <a:off x="7459741" y="3204714"/>
            <a:ext cx="145405" cy="113794"/>
            <a:chOff x="4768325" y="2163475"/>
            <a:chExt cx="59700" cy="46725"/>
          </a:xfrm>
        </p:grpSpPr>
        <p:sp>
          <p:nvSpPr>
            <p:cNvPr id="1689" name="Google Shape;1689;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70"/>
          <p:cNvGrpSpPr/>
          <p:nvPr/>
        </p:nvGrpSpPr>
        <p:grpSpPr>
          <a:xfrm>
            <a:off x="7476059" y="3459808"/>
            <a:ext cx="112768" cy="106853"/>
            <a:chOff x="4768575" y="2253950"/>
            <a:chExt cx="46300" cy="43875"/>
          </a:xfrm>
        </p:grpSpPr>
        <p:sp>
          <p:nvSpPr>
            <p:cNvPr id="1698" name="Google Shape;1698;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0"/>
          <p:cNvGrpSpPr/>
          <p:nvPr/>
        </p:nvGrpSpPr>
        <p:grpSpPr>
          <a:xfrm>
            <a:off x="7775682" y="3948834"/>
            <a:ext cx="118187" cy="146246"/>
            <a:chOff x="4960900" y="2433225"/>
            <a:chExt cx="48525" cy="60050"/>
          </a:xfrm>
        </p:grpSpPr>
        <p:sp>
          <p:nvSpPr>
            <p:cNvPr id="1701" name="Google Shape;1701;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0"/>
          <p:cNvGrpSpPr/>
          <p:nvPr/>
        </p:nvGrpSpPr>
        <p:grpSpPr>
          <a:xfrm>
            <a:off x="7464247" y="4212895"/>
            <a:ext cx="136394" cy="143810"/>
            <a:chOff x="4854075" y="2527625"/>
            <a:chExt cx="56000" cy="59050"/>
          </a:xfrm>
        </p:grpSpPr>
        <p:sp>
          <p:nvSpPr>
            <p:cNvPr id="1704" name="Google Shape;1704;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70"/>
          <p:cNvGrpSpPr/>
          <p:nvPr/>
        </p:nvGrpSpPr>
        <p:grpSpPr>
          <a:xfrm>
            <a:off x="8088458" y="3676639"/>
            <a:ext cx="99312" cy="160797"/>
            <a:chOff x="5059700" y="2334775"/>
            <a:chExt cx="40775" cy="66025"/>
          </a:xfrm>
        </p:grpSpPr>
        <p:sp>
          <p:nvSpPr>
            <p:cNvPr id="1710" name="Google Shape;1710;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0"/>
          <p:cNvGrpSpPr/>
          <p:nvPr/>
        </p:nvGrpSpPr>
        <p:grpSpPr>
          <a:xfrm>
            <a:off x="8045622" y="3941771"/>
            <a:ext cx="184984" cy="160371"/>
            <a:chOff x="5037700" y="2430325"/>
            <a:chExt cx="75950" cy="65850"/>
          </a:xfrm>
        </p:grpSpPr>
        <p:sp>
          <p:nvSpPr>
            <p:cNvPr id="1720" name="Google Shape;1720;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70"/>
          <p:cNvGrpSpPr/>
          <p:nvPr/>
        </p:nvGrpSpPr>
        <p:grpSpPr>
          <a:xfrm>
            <a:off x="7465128" y="3708223"/>
            <a:ext cx="173014" cy="97629"/>
            <a:chOff x="4756975" y="2341800"/>
            <a:chExt cx="91975" cy="51925"/>
          </a:xfrm>
        </p:grpSpPr>
        <p:sp>
          <p:nvSpPr>
            <p:cNvPr id="1723" name="Google Shape;1723;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70"/>
          <p:cNvGrpSpPr/>
          <p:nvPr/>
        </p:nvGrpSpPr>
        <p:grpSpPr>
          <a:xfrm>
            <a:off x="7732065" y="4196920"/>
            <a:ext cx="212497" cy="175761"/>
            <a:chOff x="4943575" y="2516350"/>
            <a:chExt cx="98675" cy="81700"/>
          </a:xfrm>
        </p:grpSpPr>
        <p:sp>
          <p:nvSpPr>
            <p:cNvPr id="1744" name="Google Shape;1744;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grpSp>
        <p:nvGrpSpPr>
          <p:cNvPr id="1831" name="Google Shape;1831;p71"/>
          <p:cNvGrpSpPr/>
          <p:nvPr/>
        </p:nvGrpSpPr>
        <p:grpSpPr>
          <a:xfrm>
            <a:off x="745571" y="1168666"/>
            <a:ext cx="2492868" cy="1379876"/>
            <a:chOff x="2654821" y="2311071"/>
            <a:chExt cx="2279715" cy="1262120"/>
          </a:xfrm>
        </p:grpSpPr>
        <p:grpSp>
          <p:nvGrpSpPr>
            <p:cNvPr id="1832" name="Google Shape;1832;p71"/>
            <p:cNvGrpSpPr/>
            <p:nvPr/>
          </p:nvGrpSpPr>
          <p:grpSpPr>
            <a:xfrm>
              <a:off x="4034269" y="2840745"/>
              <a:ext cx="40212" cy="36437"/>
              <a:chOff x="4293400" y="2574725"/>
              <a:chExt cx="84425" cy="80100"/>
            </a:xfrm>
          </p:grpSpPr>
          <p:sp>
            <p:nvSpPr>
              <p:cNvPr id="1833" name="Google Shape;1833;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34" name="Google Shape;1834;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71"/>
            <p:cNvGrpSpPr/>
            <p:nvPr/>
          </p:nvGrpSpPr>
          <p:grpSpPr>
            <a:xfrm>
              <a:off x="3894606" y="2334874"/>
              <a:ext cx="913198" cy="518984"/>
              <a:chOff x="4000175" y="1462675"/>
              <a:chExt cx="1917275" cy="1140875"/>
            </a:xfrm>
          </p:grpSpPr>
          <p:sp>
            <p:nvSpPr>
              <p:cNvPr id="1836" name="Google Shape;1836;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37" name="Google Shape;1837;p71"/>
              <p:cNvGrpSpPr/>
              <p:nvPr/>
            </p:nvGrpSpPr>
            <p:grpSpPr>
              <a:xfrm>
                <a:off x="4000175" y="1462675"/>
                <a:ext cx="1917275" cy="1140875"/>
                <a:chOff x="4000175" y="1462675"/>
                <a:chExt cx="1917275" cy="1140875"/>
              </a:xfrm>
            </p:grpSpPr>
            <p:sp>
              <p:nvSpPr>
                <p:cNvPr id="1838" name="Google Shape;1838;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39" name="Google Shape;1839;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3" name="Google Shape;1843;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4" name="Google Shape;1844;p71"/>
            <p:cNvGrpSpPr/>
            <p:nvPr/>
          </p:nvGrpSpPr>
          <p:grpSpPr>
            <a:xfrm>
              <a:off x="3875768" y="2846704"/>
              <a:ext cx="44796" cy="47366"/>
              <a:chOff x="3960625" y="2587825"/>
              <a:chExt cx="94050" cy="104125"/>
            </a:xfrm>
          </p:grpSpPr>
          <p:sp>
            <p:nvSpPr>
              <p:cNvPr id="1845" name="Google Shape;1845;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46" name="Google Shape;1846;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1"/>
            <p:cNvGrpSpPr/>
            <p:nvPr/>
          </p:nvGrpSpPr>
          <p:grpSpPr>
            <a:xfrm>
              <a:off x="3782759" y="2807162"/>
              <a:ext cx="82686" cy="85487"/>
              <a:chOff x="3765350" y="2500900"/>
              <a:chExt cx="173600" cy="187925"/>
            </a:xfrm>
          </p:grpSpPr>
          <p:sp>
            <p:nvSpPr>
              <p:cNvPr id="1848" name="Google Shape;1848;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49" name="Google Shape;1849;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71"/>
            <p:cNvGrpSpPr/>
            <p:nvPr/>
          </p:nvGrpSpPr>
          <p:grpSpPr>
            <a:xfrm>
              <a:off x="3775674" y="2798496"/>
              <a:ext cx="40545" cy="23564"/>
              <a:chOff x="3750475" y="2481850"/>
              <a:chExt cx="85125" cy="51800"/>
            </a:xfrm>
          </p:grpSpPr>
          <p:sp>
            <p:nvSpPr>
              <p:cNvPr id="1855" name="Google Shape;1855;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57" name="Google Shape;1857;p71"/>
            <p:cNvGrpSpPr/>
            <p:nvPr/>
          </p:nvGrpSpPr>
          <p:grpSpPr>
            <a:xfrm>
              <a:off x="3716946" y="2776024"/>
              <a:ext cx="81971" cy="76912"/>
              <a:chOff x="3627175" y="2432450"/>
              <a:chExt cx="172100" cy="169075"/>
            </a:xfrm>
          </p:grpSpPr>
          <p:sp>
            <p:nvSpPr>
              <p:cNvPr id="1858" name="Google Shape;1858;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60" name="Google Shape;1860;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61" name="Google Shape;1861;p71"/>
            <p:cNvGrpSpPr/>
            <p:nvPr/>
          </p:nvGrpSpPr>
          <p:grpSpPr>
            <a:xfrm>
              <a:off x="3685682" y="2845624"/>
              <a:ext cx="29311" cy="45055"/>
              <a:chOff x="3561536" y="2585450"/>
              <a:chExt cx="61539" cy="99045"/>
            </a:xfrm>
          </p:grpSpPr>
          <p:sp>
            <p:nvSpPr>
              <p:cNvPr id="1862" name="Google Shape;1862;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64" name="Google Shape;1864;p71"/>
            <p:cNvGrpSpPr/>
            <p:nvPr/>
          </p:nvGrpSpPr>
          <p:grpSpPr>
            <a:xfrm>
              <a:off x="3849905" y="2572252"/>
              <a:ext cx="74339" cy="119559"/>
              <a:chOff x="3906325" y="1984500"/>
              <a:chExt cx="156075" cy="262825"/>
            </a:xfrm>
          </p:grpSpPr>
          <p:sp>
            <p:nvSpPr>
              <p:cNvPr id="1865" name="Google Shape;1865;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66" name="Google Shape;1866;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71"/>
            <p:cNvGrpSpPr/>
            <p:nvPr/>
          </p:nvGrpSpPr>
          <p:grpSpPr>
            <a:xfrm>
              <a:off x="2654821" y="2414345"/>
              <a:ext cx="667570" cy="558731"/>
              <a:chOff x="1397225" y="1637375"/>
              <a:chExt cx="1401575" cy="1228250"/>
            </a:xfrm>
          </p:grpSpPr>
          <p:sp>
            <p:nvSpPr>
              <p:cNvPr id="1868" name="Google Shape;1868;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69" name="Google Shape;1869;p71"/>
              <p:cNvGrpSpPr/>
              <p:nvPr/>
            </p:nvGrpSpPr>
            <p:grpSpPr>
              <a:xfrm>
                <a:off x="1397225" y="1637375"/>
                <a:ext cx="1398775" cy="1228250"/>
                <a:chOff x="1397225" y="1637375"/>
                <a:chExt cx="1398775" cy="1228250"/>
              </a:xfrm>
            </p:grpSpPr>
            <p:sp>
              <p:nvSpPr>
                <p:cNvPr id="1870" name="Google Shape;1870;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2" name="Google Shape;1872;p71"/>
            <p:cNvGrpSpPr/>
            <p:nvPr/>
          </p:nvGrpSpPr>
          <p:grpSpPr>
            <a:xfrm>
              <a:off x="3230417" y="3103734"/>
              <a:ext cx="282982" cy="280332"/>
              <a:chOff x="2605700" y="3152850"/>
              <a:chExt cx="594125" cy="616250"/>
            </a:xfrm>
          </p:grpSpPr>
          <p:sp>
            <p:nvSpPr>
              <p:cNvPr id="1873" name="Google Shape;1873;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74" name="Google Shape;1874;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75" name="Google Shape;1875;p71"/>
            <p:cNvGrpSpPr/>
            <p:nvPr/>
          </p:nvGrpSpPr>
          <p:grpSpPr>
            <a:xfrm>
              <a:off x="3265985" y="3226989"/>
              <a:ext cx="87151" cy="346202"/>
              <a:chOff x="2680375" y="3423800"/>
              <a:chExt cx="182975" cy="761050"/>
            </a:xfrm>
          </p:grpSpPr>
          <p:sp>
            <p:nvSpPr>
              <p:cNvPr id="1876" name="Google Shape;1876;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77" name="Google Shape;1877;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71"/>
            <p:cNvGrpSpPr/>
            <p:nvPr/>
          </p:nvGrpSpPr>
          <p:grpSpPr>
            <a:xfrm>
              <a:off x="3855466" y="3289811"/>
              <a:ext cx="112514" cy="94210"/>
              <a:chOff x="3918000" y="3561900"/>
              <a:chExt cx="236225" cy="207100"/>
            </a:xfrm>
          </p:grpSpPr>
          <p:sp>
            <p:nvSpPr>
              <p:cNvPr id="1879" name="Google Shape;1879;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80" name="Google Shape;1880;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84" name="Google Shape;1884;p71"/>
            <p:cNvGrpSpPr/>
            <p:nvPr/>
          </p:nvGrpSpPr>
          <p:grpSpPr>
            <a:xfrm>
              <a:off x="2905224" y="2311071"/>
              <a:ext cx="596721" cy="528992"/>
              <a:chOff x="1922950" y="1410350"/>
              <a:chExt cx="1252825" cy="1162875"/>
            </a:xfrm>
          </p:grpSpPr>
          <p:sp>
            <p:nvSpPr>
              <p:cNvPr id="1885" name="Google Shape;1885;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01" name="Google Shape;1901;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1" name="Google Shape;1921;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2" name="Google Shape;1922;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71"/>
            <p:cNvGrpSpPr/>
            <p:nvPr/>
          </p:nvGrpSpPr>
          <p:grpSpPr>
            <a:xfrm>
              <a:off x="3280929" y="3294542"/>
              <a:ext cx="109894" cy="272224"/>
              <a:chOff x="2711750" y="3572300"/>
              <a:chExt cx="230725" cy="598425"/>
            </a:xfrm>
          </p:grpSpPr>
          <p:sp>
            <p:nvSpPr>
              <p:cNvPr id="1924" name="Google Shape;1924;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71"/>
            <p:cNvGrpSpPr/>
            <p:nvPr/>
          </p:nvGrpSpPr>
          <p:grpSpPr>
            <a:xfrm>
              <a:off x="3790439" y="2408636"/>
              <a:ext cx="73017" cy="75684"/>
              <a:chOff x="3781475" y="1624825"/>
              <a:chExt cx="153300" cy="166375"/>
            </a:xfrm>
          </p:grpSpPr>
          <p:sp>
            <p:nvSpPr>
              <p:cNvPr id="1928" name="Google Shape;1928;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71"/>
            <p:cNvGrpSpPr/>
            <p:nvPr/>
          </p:nvGrpSpPr>
          <p:grpSpPr>
            <a:xfrm>
              <a:off x="4403342" y="3107749"/>
              <a:ext cx="316680" cy="101374"/>
              <a:chOff x="5068275" y="3161675"/>
              <a:chExt cx="664875" cy="222850"/>
            </a:xfrm>
          </p:grpSpPr>
          <p:sp>
            <p:nvSpPr>
              <p:cNvPr id="1940" name="Google Shape;1940;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71"/>
            <p:cNvGrpSpPr/>
            <p:nvPr/>
          </p:nvGrpSpPr>
          <p:grpSpPr>
            <a:xfrm>
              <a:off x="3697513" y="2707266"/>
              <a:ext cx="59549" cy="79733"/>
              <a:chOff x="3586375" y="2281300"/>
              <a:chExt cx="125025" cy="175275"/>
            </a:xfrm>
          </p:grpSpPr>
          <p:sp>
            <p:nvSpPr>
              <p:cNvPr id="1974" name="Google Shape;1974;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7" name="Google Shape;1977;p71"/>
            <p:cNvGrpSpPr/>
            <p:nvPr/>
          </p:nvGrpSpPr>
          <p:grpSpPr>
            <a:xfrm>
              <a:off x="4513224" y="3221724"/>
              <a:ext cx="274563" cy="280321"/>
              <a:chOff x="5298975" y="3412225"/>
              <a:chExt cx="576450" cy="616225"/>
            </a:xfrm>
          </p:grpSpPr>
          <p:sp>
            <p:nvSpPr>
              <p:cNvPr id="1978" name="Google Shape;1978;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79" name="Google Shape;1979;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71"/>
            <p:cNvGrpSpPr/>
            <p:nvPr/>
          </p:nvGrpSpPr>
          <p:grpSpPr>
            <a:xfrm>
              <a:off x="4824403" y="3421846"/>
              <a:ext cx="110132" cy="130647"/>
              <a:chOff x="5952300" y="3852150"/>
              <a:chExt cx="231225" cy="287200"/>
            </a:xfrm>
          </p:grpSpPr>
          <p:sp>
            <p:nvSpPr>
              <p:cNvPr id="1981" name="Google Shape;1981;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71"/>
            <p:cNvGrpSpPr/>
            <p:nvPr/>
          </p:nvGrpSpPr>
          <p:grpSpPr>
            <a:xfrm>
              <a:off x="4295710" y="3079670"/>
              <a:ext cx="14968" cy="27135"/>
              <a:chOff x="4842300" y="3099950"/>
              <a:chExt cx="31425" cy="59650"/>
            </a:xfrm>
          </p:grpSpPr>
          <p:sp>
            <p:nvSpPr>
              <p:cNvPr id="1992" name="Google Shape;1992;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71"/>
            <p:cNvGrpSpPr/>
            <p:nvPr/>
          </p:nvGrpSpPr>
          <p:grpSpPr>
            <a:xfrm>
              <a:off x="3831056" y="2816010"/>
              <a:ext cx="37378" cy="27612"/>
              <a:chOff x="3866750" y="2520350"/>
              <a:chExt cx="78475" cy="60700"/>
            </a:xfrm>
          </p:grpSpPr>
          <p:sp>
            <p:nvSpPr>
              <p:cNvPr id="2005" name="Google Shape;2005;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6" name="Google Shape;2026;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38" name="Google Shape;2038;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1" name="Google Shape;2051;p71"/>
            <p:cNvGrpSpPr/>
            <p:nvPr/>
          </p:nvGrpSpPr>
          <p:grpSpPr>
            <a:xfrm>
              <a:off x="3632736" y="3051591"/>
              <a:ext cx="63288" cy="45217"/>
              <a:chOff x="3450375" y="3038225"/>
              <a:chExt cx="132875" cy="99400"/>
            </a:xfrm>
          </p:grpSpPr>
          <p:sp>
            <p:nvSpPr>
              <p:cNvPr id="2052" name="Google Shape;2052;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4" name="Google Shape;2054;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3" name="Google Shape;2063;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3" name="Google Shape;2073;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79" name="Google Shape;2079;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71"/>
          <p:cNvGrpSpPr/>
          <p:nvPr/>
        </p:nvGrpSpPr>
        <p:grpSpPr>
          <a:xfrm>
            <a:off x="3554131" y="1233340"/>
            <a:ext cx="2078182" cy="1366558"/>
            <a:chOff x="235800" y="830650"/>
            <a:chExt cx="6978450" cy="4588844"/>
          </a:xfrm>
        </p:grpSpPr>
        <p:sp>
          <p:nvSpPr>
            <p:cNvPr id="2090" name="Google Shape;2090;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71"/>
          <p:cNvGrpSpPr/>
          <p:nvPr/>
        </p:nvGrpSpPr>
        <p:grpSpPr>
          <a:xfrm>
            <a:off x="742628" y="3064442"/>
            <a:ext cx="2622876" cy="1333540"/>
            <a:chOff x="238125" y="1038125"/>
            <a:chExt cx="7146800" cy="3633625"/>
          </a:xfrm>
        </p:grpSpPr>
        <p:sp>
          <p:nvSpPr>
            <p:cNvPr id="2097" name="Google Shape;2097;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71"/>
          <p:cNvGrpSpPr/>
          <p:nvPr/>
        </p:nvGrpSpPr>
        <p:grpSpPr>
          <a:xfrm>
            <a:off x="5857556" y="1206552"/>
            <a:ext cx="2590840" cy="1380235"/>
            <a:chOff x="233350" y="949250"/>
            <a:chExt cx="7137300" cy="3802300"/>
          </a:xfrm>
        </p:grpSpPr>
        <p:sp>
          <p:nvSpPr>
            <p:cNvPr id="3670" name="Google Shape;3670;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1"/>
          <p:cNvGrpSpPr/>
          <p:nvPr/>
        </p:nvGrpSpPr>
        <p:grpSpPr>
          <a:xfrm>
            <a:off x="7671985" y="3251325"/>
            <a:ext cx="104231" cy="320340"/>
            <a:chOff x="7564426" y="3224343"/>
            <a:chExt cx="119985" cy="368801"/>
          </a:xfrm>
        </p:grpSpPr>
        <p:sp>
          <p:nvSpPr>
            <p:cNvPr id="3722" name="Google Shape;3722;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1"/>
          <p:cNvGrpSpPr/>
          <p:nvPr/>
        </p:nvGrpSpPr>
        <p:grpSpPr>
          <a:xfrm>
            <a:off x="7371473" y="3245427"/>
            <a:ext cx="189489" cy="332132"/>
            <a:chOff x="8370831" y="3202002"/>
            <a:chExt cx="218129" cy="382376"/>
          </a:xfrm>
        </p:grpSpPr>
        <p:sp>
          <p:nvSpPr>
            <p:cNvPr id="3725" name="Google Shape;3725;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71"/>
          <p:cNvGrpSpPr/>
          <p:nvPr/>
        </p:nvGrpSpPr>
        <p:grpSpPr>
          <a:xfrm>
            <a:off x="8094863" y="3656559"/>
            <a:ext cx="309429" cy="267000"/>
            <a:chOff x="6742064" y="3750480"/>
            <a:chExt cx="399315" cy="344560"/>
          </a:xfrm>
        </p:grpSpPr>
        <p:sp>
          <p:nvSpPr>
            <p:cNvPr id="3728" name="Google Shape;3728;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1"/>
          <p:cNvGrpSpPr/>
          <p:nvPr/>
        </p:nvGrpSpPr>
        <p:grpSpPr>
          <a:xfrm>
            <a:off x="7633882" y="4007606"/>
            <a:ext cx="180437" cy="281608"/>
            <a:chOff x="7248525" y="3739696"/>
            <a:chExt cx="230531" cy="359790"/>
          </a:xfrm>
        </p:grpSpPr>
        <p:sp>
          <p:nvSpPr>
            <p:cNvPr id="3731" name="Google Shape;3731;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71"/>
          <p:cNvGrpSpPr/>
          <p:nvPr/>
        </p:nvGrpSpPr>
        <p:grpSpPr>
          <a:xfrm>
            <a:off x="7879801" y="3650830"/>
            <a:ext cx="162896" cy="278710"/>
            <a:chOff x="7601242" y="3729267"/>
            <a:chExt cx="222566" cy="380803"/>
          </a:xfrm>
        </p:grpSpPr>
        <p:sp>
          <p:nvSpPr>
            <p:cNvPr id="3734" name="Google Shape;3734;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6" name="Google Shape;3736;p7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7" name="Google Shape;3737;p71"/>
          <p:cNvGrpSpPr/>
          <p:nvPr/>
        </p:nvGrpSpPr>
        <p:grpSpPr>
          <a:xfrm>
            <a:off x="7369446" y="3651971"/>
            <a:ext cx="193543" cy="275990"/>
            <a:chOff x="8304647" y="3738687"/>
            <a:chExt cx="225076" cy="320956"/>
          </a:xfrm>
        </p:grpSpPr>
        <p:sp>
          <p:nvSpPr>
            <p:cNvPr id="3738" name="Google Shape;3738;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1"/>
          <p:cNvGrpSpPr/>
          <p:nvPr/>
        </p:nvGrpSpPr>
        <p:grpSpPr>
          <a:xfrm>
            <a:off x="7641939" y="3651971"/>
            <a:ext cx="178492" cy="275990"/>
            <a:chOff x="8615101" y="3738687"/>
            <a:chExt cx="207573" cy="320956"/>
          </a:xfrm>
        </p:grpSpPr>
        <p:sp>
          <p:nvSpPr>
            <p:cNvPr id="3742" name="Google Shape;3742;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5" name="Google Shape;3745;p7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71"/>
          <p:cNvGrpSpPr/>
          <p:nvPr/>
        </p:nvGrpSpPr>
        <p:grpSpPr>
          <a:xfrm>
            <a:off x="6036644" y="3773459"/>
            <a:ext cx="557670" cy="511283"/>
            <a:chOff x="6015419" y="3716859"/>
            <a:chExt cx="557671" cy="511283"/>
          </a:xfrm>
        </p:grpSpPr>
        <p:sp>
          <p:nvSpPr>
            <p:cNvPr id="3747" name="Google Shape;3747;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71"/>
            <p:cNvGrpSpPr/>
            <p:nvPr/>
          </p:nvGrpSpPr>
          <p:grpSpPr>
            <a:xfrm>
              <a:off x="6036094" y="3716980"/>
              <a:ext cx="529860" cy="510468"/>
              <a:chOff x="6036094" y="3716980"/>
              <a:chExt cx="529860" cy="510468"/>
            </a:xfrm>
          </p:grpSpPr>
          <p:sp>
            <p:nvSpPr>
              <p:cNvPr id="3749" name="Google Shape;3749;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71"/>
          <p:cNvGrpSpPr/>
          <p:nvPr/>
        </p:nvGrpSpPr>
        <p:grpSpPr>
          <a:xfrm>
            <a:off x="6665529" y="3130228"/>
            <a:ext cx="576302" cy="511871"/>
            <a:chOff x="6644304" y="3073628"/>
            <a:chExt cx="576302" cy="511871"/>
          </a:xfrm>
        </p:grpSpPr>
        <p:sp>
          <p:nvSpPr>
            <p:cNvPr id="3760" name="Google Shape;3760;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71"/>
            <p:cNvGrpSpPr/>
            <p:nvPr/>
          </p:nvGrpSpPr>
          <p:grpSpPr>
            <a:xfrm>
              <a:off x="6712169" y="3085440"/>
              <a:ext cx="481622" cy="494913"/>
              <a:chOff x="6712169" y="3085440"/>
              <a:chExt cx="481622" cy="494913"/>
            </a:xfrm>
          </p:grpSpPr>
          <p:sp>
            <p:nvSpPr>
              <p:cNvPr id="3762" name="Google Shape;3762;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0" name="Google Shape;3770;p7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71"/>
          <p:cNvGrpSpPr/>
          <p:nvPr/>
        </p:nvGrpSpPr>
        <p:grpSpPr>
          <a:xfrm>
            <a:off x="6673379" y="3773223"/>
            <a:ext cx="560631" cy="511352"/>
            <a:chOff x="6652154" y="3716623"/>
            <a:chExt cx="560631" cy="511352"/>
          </a:xfrm>
        </p:grpSpPr>
        <p:sp>
          <p:nvSpPr>
            <p:cNvPr id="3772" name="Google Shape;3772;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71"/>
            <p:cNvGrpSpPr/>
            <p:nvPr/>
          </p:nvGrpSpPr>
          <p:grpSpPr>
            <a:xfrm>
              <a:off x="6669657" y="3716715"/>
              <a:ext cx="466779" cy="464290"/>
              <a:chOff x="6669657" y="3716715"/>
              <a:chExt cx="466779" cy="464290"/>
            </a:xfrm>
          </p:grpSpPr>
          <p:sp>
            <p:nvSpPr>
              <p:cNvPr id="3774" name="Google Shape;3774;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71"/>
          <p:cNvGrpSpPr/>
          <p:nvPr/>
        </p:nvGrpSpPr>
        <p:grpSpPr>
          <a:xfrm>
            <a:off x="7867470" y="4054631"/>
            <a:ext cx="187557" cy="187557"/>
            <a:chOff x="8565775" y="671075"/>
            <a:chExt cx="441000" cy="441000"/>
          </a:xfrm>
        </p:grpSpPr>
        <p:sp>
          <p:nvSpPr>
            <p:cNvPr id="3788" name="Google Shape;3788;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0" name="Google Shape;3790;p7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71"/>
          <p:cNvGrpSpPr/>
          <p:nvPr/>
        </p:nvGrpSpPr>
        <p:grpSpPr>
          <a:xfrm>
            <a:off x="6021325" y="3132850"/>
            <a:ext cx="587871" cy="512373"/>
            <a:chOff x="6000100" y="3076250"/>
            <a:chExt cx="587871" cy="512373"/>
          </a:xfrm>
        </p:grpSpPr>
        <p:sp>
          <p:nvSpPr>
            <p:cNvPr id="3793" name="Google Shape;3793;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4" name="Google Shape;3794;p71"/>
            <p:cNvGrpSpPr/>
            <p:nvPr/>
          </p:nvGrpSpPr>
          <p:grpSpPr>
            <a:xfrm>
              <a:off x="6031360" y="3076713"/>
              <a:ext cx="539107" cy="480965"/>
              <a:chOff x="6031360" y="3076713"/>
              <a:chExt cx="539107" cy="480965"/>
            </a:xfrm>
          </p:grpSpPr>
          <p:sp>
            <p:nvSpPr>
              <p:cNvPr id="3795" name="Google Shape;3795;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71"/>
          <p:cNvGrpSpPr/>
          <p:nvPr/>
        </p:nvGrpSpPr>
        <p:grpSpPr>
          <a:xfrm>
            <a:off x="3597785" y="3065882"/>
            <a:ext cx="2241344" cy="1330656"/>
            <a:chOff x="3597785" y="3065882"/>
            <a:chExt cx="2241344" cy="1330656"/>
          </a:xfrm>
        </p:grpSpPr>
        <p:grpSp>
          <p:nvGrpSpPr>
            <p:cNvPr id="3803" name="Google Shape;3803;p71"/>
            <p:cNvGrpSpPr/>
            <p:nvPr/>
          </p:nvGrpSpPr>
          <p:grpSpPr>
            <a:xfrm>
              <a:off x="5296908" y="3937355"/>
              <a:ext cx="143198" cy="32380"/>
              <a:chOff x="5296908" y="3937355"/>
              <a:chExt cx="143198" cy="32380"/>
            </a:xfrm>
          </p:grpSpPr>
          <p:sp>
            <p:nvSpPr>
              <p:cNvPr id="3804" name="Google Shape;3804;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5" name="Google Shape;3805;p71"/>
              <p:cNvGrpSpPr/>
              <p:nvPr/>
            </p:nvGrpSpPr>
            <p:grpSpPr>
              <a:xfrm>
                <a:off x="5402331" y="3937355"/>
                <a:ext cx="37776" cy="32380"/>
                <a:chOff x="5402331" y="3937355"/>
                <a:chExt cx="37776" cy="32380"/>
              </a:xfrm>
            </p:grpSpPr>
            <p:sp>
              <p:nvSpPr>
                <p:cNvPr id="3806" name="Google Shape;3806;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1"/>
              <p:cNvGrpSpPr/>
              <p:nvPr/>
            </p:nvGrpSpPr>
            <p:grpSpPr>
              <a:xfrm>
                <a:off x="5296908" y="3937355"/>
                <a:ext cx="37783" cy="32380"/>
                <a:chOff x="5296908" y="3937355"/>
                <a:chExt cx="37783" cy="32380"/>
              </a:xfrm>
            </p:grpSpPr>
            <p:sp>
              <p:nvSpPr>
                <p:cNvPr id="3809" name="Google Shape;3809;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1" name="Google Shape;3811;p71"/>
            <p:cNvGrpSpPr/>
            <p:nvPr/>
          </p:nvGrpSpPr>
          <p:grpSpPr>
            <a:xfrm>
              <a:off x="4724163" y="3119631"/>
              <a:ext cx="120838" cy="84218"/>
              <a:chOff x="4724163" y="3119631"/>
              <a:chExt cx="120838" cy="84218"/>
            </a:xfrm>
          </p:grpSpPr>
          <p:grpSp>
            <p:nvGrpSpPr>
              <p:cNvPr id="3812" name="Google Shape;3812;p71"/>
              <p:cNvGrpSpPr/>
              <p:nvPr/>
            </p:nvGrpSpPr>
            <p:grpSpPr>
              <a:xfrm>
                <a:off x="4746712" y="3132773"/>
                <a:ext cx="86869" cy="56424"/>
                <a:chOff x="4746712" y="3132773"/>
                <a:chExt cx="86869" cy="56424"/>
              </a:xfrm>
            </p:grpSpPr>
            <p:sp>
              <p:nvSpPr>
                <p:cNvPr id="3813" name="Google Shape;3813;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1"/>
              <p:cNvGrpSpPr/>
              <p:nvPr/>
            </p:nvGrpSpPr>
            <p:grpSpPr>
              <a:xfrm>
                <a:off x="4773634" y="3143336"/>
                <a:ext cx="37776" cy="32451"/>
                <a:chOff x="4773634" y="3143336"/>
                <a:chExt cx="37776" cy="32451"/>
              </a:xfrm>
            </p:grpSpPr>
            <p:sp>
              <p:nvSpPr>
                <p:cNvPr id="3816" name="Google Shape;3816;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1"/>
              <p:cNvGrpSpPr/>
              <p:nvPr/>
            </p:nvGrpSpPr>
            <p:grpSpPr>
              <a:xfrm>
                <a:off x="4724163" y="3131248"/>
                <a:ext cx="37776" cy="32459"/>
                <a:chOff x="4724163" y="3131248"/>
                <a:chExt cx="37776" cy="32459"/>
              </a:xfrm>
            </p:grpSpPr>
            <p:sp>
              <p:nvSpPr>
                <p:cNvPr id="3819" name="Google Shape;3819;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71"/>
              <p:cNvGrpSpPr/>
              <p:nvPr/>
            </p:nvGrpSpPr>
            <p:grpSpPr>
              <a:xfrm>
                <a:off x="4755081" y="3176054"/>
                <a:ext cx="32357" cy="27795"/>
                <a:chOff x="4755081" y="3176054"/>
                <a:chExt cx="32357" cy="27795"/>
              </a:xfrm>
            </p:grpSpPr>
            <p:sp>
              <p:nvSpPr>
                <p:cNvPr id="3822" name="Google Shape;3822;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1"/>
              <p:cNvGrpSpPr/>
              <p:nvPr/>
            </p:nvGrpSpPr>
            <p:grpSpPr>
              <a:xfrm>
                <a:off x="4812550" y="3119631"/>
                <a:ext cx="32451" cy="27803"/>
                <a:chOff x="4812550" y="3119631"/>
                <a:chExt cx="32451" cy="27803"/>
              </a:xfrm>
            </p:grpSpPr>
            <p:sp>
              <p:nvSpPr>
                <p:cNvPr id="3825" name="Google Shape;3825;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7" name="Google Shape;3827;p71"/>
            <p:cNvGrpSpPr/>
            <p:nvPr/>
          </p:nvGrpSpPr>
          <p:grpSpPr>
            <a:xfrm>
              <a:off x="5382826" y="4027197"/>
              <a:ext cx="268967" cy="250422"/>
              <a:chOff x="5382826" y="4027197"/>
              <a:chExt cx="268967" cy="250422"/>
            </a:xfrm>
          </p:grpSpPr>
          <p:grpSp>
            <p:nvGrpSpPr>
              <p:cNvPr id="3828" name="Google Shape;3828;p71"/>
              <p:cNvGrpSpPr/>
              <p:nvPr/>
            </p:nvGrpSpPr>
            <p:grpSpPr>
              <a:xfrm>
                <a:off x="5405280" y="4042510"/>
                <a:ext cx="237570" cy="218647"/>
                <a:chOff x="5405280" y="4042510"/>
                <a:chExt cx="237570" cy="218647"/>
              </a:xfrm>
            </p:grpSpPr>
            <p:sp>
              <p:nvSpPr>
                <p:cNvPr id="3829" name="Google Shape;3829;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1"/>
              <p:cNvGrpSpPr/>
              <p:nvPr/>
            </p:nvGrpSpPr>
            <p:grpSpPr>
              <a:xfrm>
                <a:off x="5382826" y="4125549"/>
                <a:ext cx="37776" cy="32380"/>
                <a:chOff x="5382826" y="4125549"/>
                <a:chExt cx="37776" cy="32380"/>
              </a:xfrm>
            </p:grpSpPr>
            <p:sp>
              <p:nvSpPr>
                <p:cNvPr id="3836" name="Google Shape;3836;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1"/>
              <p:cNvGrpSpPr/>
              <p:nvPr/>
            </p:nvGrpSpPr>
            <p:grpSpPr>
              <a:xfrm>
                <a:off x="5475680" y="4195587"/>
                <a:ext cx="37783" cy="32364"/>
                <a:chOff x="5475680" y="4195587"/>
                <a:chExt cx="37783" cy="32364"/>
              </a:xfrm>
            </p:grpSpPr>
            <p:sp>
              <p:nvSpPr>
                <p:cNvPr id="3839" name="Google Shape;3839;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1"/>
              <p:cNvGrpSpPr/>
              <p:nvPr/>
            </p:nvGrpSpPr>
            <p:grpSpPr>
              <a:xfrm>
                <a:off x="5532575" y="4027197"/>
                <a:ext cx="33308" cy="32262"/>
                <a:chOff x="5532575" y="4027197"/>
                <a:chExt cx="33308" cy="32262"/>
              </a:xfrm>
            </p:grpSpPr>
            <p:sp>
              <p:nvSpPr>
                <p:cNvPr id="3842" name="Google Shape;3842;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1"/>
              <p:cNvGrpSpPr/>
              <p:nvPr/>
            </p:nvGrpSpPr>
            <p:grpSpPr>
              <a:xfrm>
                <a:off x="5590706" y="4245348"/>
                <a:ext cx="33497" cy="32270"/>
                <a:chOff x="5590706" y="4245348"/>
                <a:chExt cx="33497" cy="32270"/>
              </a:xfrm>
            </p:grpSpPr>
            <p:sp>
              <p:nvSpPr>
                <p:cNvPr id="3845" name="Google Shape;3845;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1"/>
              <p:cNvGrpSpPr/>
              <p:nvPr/>
            </p:nvGrpSpPr>
            <p:grpSpPr>
              <a:xfrm>
                <a:off x="5618681" y="4109677"/>
                <a:ext cx="33112" cy="32357"/>
                <a:chOff x="5618681" y="4109677"/>
                <a:chExt cx="33112" cy="32357"/>
              </a:xfrm>
            </p:grpSpPr>
            <p:sp>
              <p:nvSpPr>
                <p:cNvPr id="3848" name="Google Shape;3848;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1"/>
              <p:cNvGrpSpPr/>
              <p:nvPr/>
            </p:nvGrpSpPr>
            <p:grpSpPr>
              <a:xfrm>
                <a:off x="5479298" y="4128262"/>
                <a:ext cx="31405" cy="26906"/>
                <a:chOff x="5479298" y="4128262"/>
                <a:chExt cx="31405" cy="26906"/>
              </a:xfrm>
            </p:grpSpPr>
            <p:sp>
              <p:nvSpPr>
                <p:cNvPr id="3851" name="Google Shape;3851;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1"/>
              <p:cNvGrpSpPr/>
              <p:nvPr/>
            </p:nvGrpSpPr>
            <p:grpSpPr>
              <a:xfrm>
                <a:off x="5582903" y="4180116"/>
                <a:ext cx="31499" cy="26898"/>
                <a:chOff x="5582903" y="4180116"/>
                <a:chExt cx="31499" cy="26898"/>
              </a:xfrm>
            </p:grpSpPr>
            <p:sp>
              <p:nvSpPr>
                <p:cNvPr id="3854" name="Google Shape;3854;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71"/>
            <p:cNvGrpSpPr/>
            <p:nvPr/>
          </p:nvGrpSpPr>
          <p:grpSpPr>
            <a:xfrm>
              <a:off x="3977681" y="3230323"/>
              <a:ext cx="94584" cy="84085"/>
              <a:chOff x="3977681" y="3230323"/>
              <a:chExt cx="94584" cy="84085"/>
            </a:xfrm>
          </p:grpSpPr>
          <p:grpSp>
            <p:nvGrpSpPr>
              <p:cNvPr id="3857" name="Google Shape;3857;p71"/>
              <p:cNvGrpSpPr/>
              <p:nvPr/>
            </p:nvGrpSpPr>
            <p:grpSpPr>
              <a:xfrm>
                <a:off x="4000135" y="3243041"/>
                <a:ext cx="59570" cy="57186"/>
                <a:chOff x="4000135" y="3243041"/>
                <a:chExt cx="59570" cy="57186"/>
              </a:xfrm>
            </p:grpSpPr>
            <p:sp>
              <p:nvSpPr>
                <p:cNvPr id="3858" name="Google Shape;3858;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1"/>
              <p:cNvGrpSpPr/>
              <p:nvPr/>
            </p:nvGrpSpPr>
            <p:grpSpPr>
              <a:xfrm>
                <a:off x="3977681" y="3245872"/>
                <a:ext cx="37783" cy="32380"/>
                <a:chOff x="3977681" y="3245872"/>
                <a:chExt cx="37783" cy="32380"/>
              </a:xfrm>
            </p:grpSpPr>
            <p:sp>
              <p:nvSpPr>
                <p:cNvPr id="3862" name="Google Shape;3862;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1"/>
              <p:cNvGrpSpPr/>
              <p:nvPr/>
            </p:nvGrpSpPr>
            <p:grpSpPr>
              <a:xfrm>
                <a:off x="4040860" y="3262672"/>
                <a:ext cx="31405" cy="27001"/>
                <a:chOff x="4040860" y="3262672"/>
                <a:chExt cx="31405" cy="27001"/>
              </a:xfrm>
            </p:grpSpPr>
            <p:sp>
              <p:nvSpPr>
                <p:cNvPr id="3865" name="Google Shape;3865;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1"/>
              <p:cNvGrpSpPr/>
              <p:nvPr/>
            </p:nvGrpSpPr>
            <p:grpSpPr>
              <a:xfrm>
                <a:off x="4021072" y="3230323"/>
                <a:ext cx="31397" cy="26906"/>
                <a:chOff x="4021072" y="3230323"/>
                <a:chExt cx="31397" cy="26906"/>
              </a:xfrm>
            </p:grpSpPr>
            <p:sp>
              <p:nvSpPr>
                <p:cNvPr id="3868" name="Google Shape;3868;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1"/>
              <p:cNvGrpSpPr/>
              <p:nvPr/>
            </p:nvGrpSpPr>
            <p:grpSpPr>
              <a:xfrm>
                <a:off x="4001472" y="3287462"/>
                <a:ext cx="31499" cy="26945"/>
                <a:chOff x="4001472" y="3287462"/>
                <a:chExt cx="31499" cy="26945"/>
              </a:xfrm>
            </p:grpSpPr>
            <p:sp>
              <p:nvSpPr>
                <p:cNvPr id="3871" name="Google Shape;3871;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3" name="Google Shape;3873;p71"/>
            <p:cNvGrpSpPr/>
            <p:nvPr/>
          </p:nvGrpSpPr>
          <p:grpSpPr>
            <a:xfrm>
              <a:off x="4084715" y="3258865"/>
              <a:ext cx="184961" cy="137268"/>
              <a:chOff x="4084715" y="3258865"/>
              <a:chExt cx="184961" cy="137268"/>
            </a:xfrm>
          </p:grpSpPr>
          <p:grpSp>
            <p:nvGrpSpPr>
              <p:cNvPr id="3874" name="Google Shape;3874;p71"/>
              <p:cNvGrpSpPr/>
              <p:nvPr/>
            </p:nvGrpSpPr>
            <p:grpSpPr>
              <a:xfrm>
                <a:off x="4107453" y="3271583"/>
                <a:ext cx="153470" cy="110275"/>
                <a:chOff x="4107453" y="3271583"/>
                <a:chExt cx="153470" cy="110275"/>
              </a:xfrm>
            </p:grpSpPr>
            <p:sp>
              <p:nvSpPr>
                <p:cNvPr id="3875" name="Google Shape;3875;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71"/>
              <p:cNvGrpSpPr/>
              <p:nvPr/>
            </p:nvGrpSpPr>
            <p:grpSpPr>
              <a:xfrm>
                <a:off x="4136947" y="3258865"/>
                <a:ext cx="31499" cy="27001"/>
                <a:chOff x="4136947" y="3258865"/>
                <a:chExt cx="31499" cy="27001"/>
              </a:xfrm>
            </p:grpSpPr>
            <p:sp>
              <p:nvSpPr>
                <p:cNvPr id="3880" name="Google Shape;3880;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71"/>
              <p:cNvGrpSpPr/>
              <p:nvPr/>
            </p:nvGrpSpPr>
            <p:grpSpPr>
              <a:xfrm>
                <a:off x="4084715" y="3266478"/>
                <a:ext cx="31468" cy="26898"/>
                <a:chOff x="4084715" y="3266478"/>
                <a:chExt cx="31468" cy="26898"/>
              </a:xfrm>
            </p:grpSpPr>
            <p:sp>
              <p:nvSpPr>
                <p:cNvPr id="3883" name="Google Shape;3883;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71"/>
              <p:cNvGrpSpPr/>
              <p:nvPr/>
            </p:nvGrpSpPr>
            <p:grpSpPr>
              <a:xfrm>
                <a:off x="4159213" y="3279849"/>
                <a:ext cx="31405" cy="26945"/>
                <a:chOff x="4159213" y="3279849"/>
                <a:chExt cx="31405" cy="26945"/>
              </a:xfrm>
            </p:grpSpPr>
            <p:sp>
              <p:nvSpPr>
                <p:cNvPr id="3886" name="Google Shape;3886;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71"/>
              <p:cNvGrpSpPr/>
              <p:nvPr/>
            </p:nvGrpSpPr>
            <p:grpSpPr>
              <a:xfrm>
                <a:off x="4201550" y="3266502"/>
                <a:ext cx="31405" cy="26883"/>
                <a:chOff x="4201550" y="3266502"/>
                <a:chExt cx="31405" cy="26883"/>
              </a:xfrm>
            </p:grpSpPr>
            <p:sp>
              <p:nvSpPr>
                <p:cNvPr id="3889" name="Google Shape;3889;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71"/>
              <p:cNvGrpSpPr/>
              <p:nvPr/>
            </p:nvGrpSpPr>
            <p:grpSpPr>
              <a:xfrm>
                <a:off x="4201550" y="3338278"/>
                <a:ext cx="31405" cy="26930"/>
                <a:chOff x="4201550" y="3338278"/>
                <a:chExt cx="31405" cy="26930"/>
              </a:xfrm>
            </p:grpSpPr>
            <p:sp>
              <p:nvSpPr>
                <p:cNvPr id="3892" name="Google Shape;3892;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71"/>
              <p:cNvGrpSpPr/>
              <p:nvPr/>
            </p:nvGrpSpPr>
            <p:grpSpPr>
              <a:xfrm>
                <a:off x="4238272" y="3369132"/>
                <a:ext cx="31405" cy="27001"/>
                <a:chOff x="4238272" y="3369132"/>
                <a:chExt cx="31405" cy="27001"/>
              </a:xfrm>
            </p:grpSpPr>
            <p:sp>
              <p:nvSpPr>
                <p:cNvPr id="3895" name="Google Shape;3895;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7" name="Google Shape;3897;p71"/>
            <p:cNvGrpSpPr/>
            <p:nvPr/>
          </p:nvGrpSpPr>
          <p:grpSpPr>
            <a:xfrm>
              <a:off x="4068639" y="3200169"/>
              <a:ext cx="77643" cy="37272"/>
              <a:chOff x="4068639" y="3200169"/>
              <a:chExt cx="77643" cy="37272"/>
            </a:xfrm>
          </p:grpSpPr>
          <p:sp>
            <p:nvSpPr>
              <p:cNvPr id="3898" name="Google Shape;3898;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71"/>
              <p:cNvGrpSpPr/>
              <p:nvPr/>
            </p:nvGrpSpPr>
            <p:grpSpPr>
              <a:xfrm>
                <a:off x="4114878" y="3200169"/>
                <a:ext cx="31405" cy="26993"/>
                <a:chOff x="4114878" y="3200169"/>
                <a:chExt cx="31405" cy="26993"/>
              </a:xfrm>
            </p:grpSpPr>
            <p:sp>
              <p:nvSpPr>
                <p:cNvPr id="3900" name="Google Shape;3900;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71"/>
              <p:cNvGrpSpPr/>
              <p:nvPr/>
            </p:nvGrpSpPr>
            <p:grpSpPr>
              <a:xfrm>
                <a:off x="4068639" y="3210535"/>
                <a:ext cx="31499" cy="26906"/>
                <a:chOff x="4068639" y="3210535"/>
                <a:chExt cx="31499" cy="26906"/>
              </a:xfrm>
            </p:grpSpPr>
            <p:sp>
              <p:nvSpPr>
                <p:cNvPr id="3903" name="Google Shape;3903;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5" name="Google Shape;3905;p71"/>
            <p:cNvGrpSpPr/>
            <p:nvPr/>
          </p:nvGrpSpPr>
          <p:grpSpPr>
            <a:xfrm>
              <a:off x="3869702" y="3066935"/>
              <a:ext cx="382664" cy="190294"/>
              <a:chOff x="3869702" y="3066935"/>
              <a:chExt cx="382664" cy="190294"/>
            </a:xfrm>
          </p:grpSpPr>
          <p:grpSp>
            <p:nvGrpSpPr>
              <p:cNvPr id="3906" name="Google Shape;3906;p71"/>
              <p:cNvGrpSpPr/>
              <p:nvPr/>
            </p:nvGrpSpPr>
            <p:grpSpPr>
              <a:xfrm>
                <a:off x="3888633" y="3082351"/>
                <a:ext cx="351172" cy="160698"/>
                <a:chOff x="3888633" y="3082351"/>
                <a:chExt cx="351172" cy="160698"/>
              </a:xfrm>
            </p:grpSpPr>
            <p:sp>
              <p:nvSpPr>
                <p:cNvPr id="3907" name="Google Shape;3907;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1"/>
              <p:cNvGrpSpPr/>
              <p:nvPr/>
            </p:nvGrpSpPr>
            <p:grpSpPr>
              <a:xfrm>
                <a:off x="4143703" y="3066935"/>
                <a:ext cx="37783" cy="32357"/>
                <a:chOff x="4143703" y="3066935"/>
                <a:chExt cx="37783" cy="32357"/>
              </a:xfrm>
            </p:grpSpPr>
            <p:sp>
              <p:nvSpPr>
                <p:cNvPr id="3914" name="Google Shape;3914;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1"/>
              <p:cNvGrpSpPr/>
              <p:nvPr/>
            </p:nvGrpSpPr>
            <p:grpSpPr>
              <a:xfrm>
                <a:off x="4044565" y="3103563"/>
                <a:ext cx="37783" cy="32451"/>
                <a:chOff x="4044565" y="3103563"/>
                <a:chExt cx="37783" cy="32451"/>
              </a:xfrm>
            </p:grpSpPr>
            <p:sp>
              <p:nvSpPr>
                <p:cNvPr id="3917" name="Google Shape;3917;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1"/>
              <p:cNvGrpSpPr/>
              <p:nvPr/>
            </p:nvGrpSpPr>
            <p:grpSpPr>
              <a:xfrm>
                <a:off x="4017454" y="3188237"/>
                <a:ext cx="37776" cy="32357"/>
                <a:chOff x="4017454" y="3188237"/>
                <a:chExt cx="37776" cy="32357"/>
              </a:xfrm>
            </p:grpSpPr>
            <p:sp>
              <p:nvSpPr>
                <p:cNvPr id="3920" name="Google Shape;3920;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1"/>
              <p:cNvGrpSpPr/>
              <p:nvPr/>
            </p:nvGrpSpPr>
            <p:grpSpPr>
              <a:xfrm>
                <a:off x="3921548" y="3157509"/>
                <a:ext cx="37783" cy="32357"/>
                <a:chOff x="3921548" y="3157509"/>
                <a:chExt cx="37783" cy="32357"/>
              </a:xfrm>
            </p:grpSpPr>
            <p:sp>
              <p:nvSpPr>
                <p:cNvPr id="3923" name="Google Shape;3923;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1"/>
              <p:cNvGrpSpPr/>
              <p:nvPr/>
            </p:nvGrpSpPr>
            <p:grpSpPr>
              <a:xfrm>
                <a:off x="3939056" y="3211620"/>
                <a:ext cx="37783" cy="32380"/>
                <a:chOff x="3939056" y="3211620"/>
                <a:chExt cx="37783" cy="32380"/>
              </a:xfrm>
            </p:grpSpPr>
            <p:sp>
              <p:nvSpPr>
                <p:cNvPr id="3926" name="Google Shape;3926;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1"/>
              <p:cNvGrpSpPr/>
              <p:nvPr/>
            </p:nvGrpSpPr>
            <p:grpSpPr>
              <a:xfrm>
                <a:off x="4176240" y="3136965"/>
                <a:ext cx="31405" cy="26930"/>
                <a:chOff x="4176240" y="3136965"/>
                <a:chExt cx="31405" cy="26930"/>
              </a:xfrm>
            </p:grpSpPr>
            <p:sp>
              <p:nvSpPr>
                <p:cNvPr id="3929" name="Google Shape;3929;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1"/>
              <p:cNvGrpSpPr/>
              <p:nvPr/>
            </p:nvGrpSpPr>
            <p:grpSpPr>
              <a:xfrm>
                <a:off x="4133148" y="3152593"/>
                <a:ext cx="31499" cy="27001"/>
                <a:chOff x="4133148" y="3152593"/>
                <a:chExt cx="31499" cy="27001"/>
              </a:xfrm>
            </p:grpSpPr>
            <p:sp>
              <p:nvSpPr>
                <p:cNvPr id="3932" name="Google Shape;3932;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1"/>
              <p:cNvGrpSpPr/>
              <p:nvPr/>
            </p:nvGrpSpPr>
            <p:grpSpPr>
              <a:xfrm>
                <a:off x="4220866" y="3073534"/>
                <a:ext cx="31499" cy="26898"/>
                <a:chOff x="4220866" y="3073534"/>
                <a:chExt cx="31499" cy="26898"/>
              </a:xfrm>
            </p:grpSpPr>
            <p:sp>
              <p:nvSpPr>
                <p:cNvPr id="3935" name="Google Shape;3935;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1"/>
              <p:cNvGrpSpPr/>
              <p:nvPr/>
            </p:nvGrpSpPr>
            <p:grpSpPr>
              <a:xfrm>
                <a:off x="3869702" y="3230323"/>
                <a:ext cx="31499" cy="26906"/>
                <a:chOff x="3869702" y="3230323"/>
                <a:chExt cx="31499" cy="26906"/>
              </a:xfrm>
            </p:grpSpPr>
            <p:sp>
              <p:nvSpPr>
                <p:cNvPr id="3938" name="Google Shape;3938;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0" name="Google Shape;3940;p71"/>
            <p:cNvGrpSpPr/>
            <p:nvPr/>
          </p:nvGrpSpPr>
          <p:grpSpPr>
            <a:xfrm>
              <a:off x="4271383" y="3065882"/>
              <a:ext cx="304556" cy="341663"/>
              <a:chOff x="4271383" y="3065882"/>
              <a:chExt cx="304556" cy="341663"/>
            </a:xfrm>
          </p:grpSpPr>
          <p:grpSp>
            <p:nvGrpSpPr>
              <p:cNvPr id="3941" name="Google Shape;3941;p71"/>
              <p:cNvGrpSpPr/>
              <p:nvPr/>
            </p:nvGrpSpPr>
            <p:grpSpPr>
              <a:xfrm>
                <a:off x="4293838" y="3078639"/>
                <a:ext cx="269353" cy="311973"/>
                <a:chOff x="4293838" y="3078639"/>
                <a:chExt cx="269353" cy="311973"/>
              </a:xfrm>
            </p:grpSpPr>
            <p:sp>
              <p:nvSpPr>
                <p:cNvPr id="3942" name="Google Shape;3942;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1"/>
              <p:cNvGrpSpPr/>
              <p:nvPr/>
            </p:nvGrpSpPr>
            <p:grpSpPr>
              <a:xfrm>
                <a:off x="4538164" y="3342061"/>
                <a:ext cx="37776" cy="32380"/>
                <a:chOff x="4538164" y="3342061"/>
                <a:chExt cx="37776" cy="32380"/>
              </a:xfrm>
            </p:grpSpPr>
            <p:sp>
              <p:nvSpPr>
                <p:cNvPr id="3960" name="Google Shape;3960;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1"/>
              <p:cNvGrpSpPr/>
              <p:nvPr/>
            </p:nvGrpSpPr>
            <p:grpSpPr>
              <a:xfrm>
                <a:off x="4271383" y="3194742"/>
                <a:ext cx="37783" cy="32420"/>
                <a:chOff x="4271383" y="3194742"/>
                <a:chExt cx="37783" cy="32420"/>
              </a:xfrm>
            </p:grpSpPr>
            <p:sp>
              <p:nvSpPr>
                <p:cNvPr id="3963" name="Google Shape;3963;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1"/>
              <p:cNvGrpSpPr/>
              <p:nvPr/>
            </p:nvGrpSpPr>
            <p:grpSpPr>
              <a:xfrm>
                <a:off x="4284416" y="3084058"/>
                <a:ext cx="37783" cy="32357"/>
                <a:chOff x="4284416" y="3084058"/>
                <a:chExt cx="37783" cy="32357"/>
              </a:xfrm>
            </p:grpSpPr>
            <p:sp>
              <p:nvSpPr>
                <p:cNvPr id="3966" name="Google Shape;3966;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1"/>
              <p:cNvGrpSpPr/>
              <p:nvPr/>
            </p:nvGrpSpPr>
            <p:grpSpPr>
              <a:xfrm>
                <a:off x="4478697" y="3297561"/>
                <a:ext cx="37776" cy="32451"/>
                <a:chOff x="4478697" y="3297561"/>
                <a:chExt cx="37776" cy="32451"/>
              </a:xfrm>
            </p:grpSpPr>
            <p:sp>
              <p:nvSpPr>
                <p:cNvPr id="3969" name="Google Shape;3969;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1"/>
              <p:cNvGrpSpPr/>
              <p:nvPr/>
            </p:nvGrpSpPr>
            <p:grpSpPr>
              <a:xfrm>
                <a:off x="4411813" y="3331711"/>
                <a:ext cx="37776" cy="32451"/>
                <a:chOff x="4411813" y="3331711"/>
                <a:chExt cx="37776" cy="32451"/>
              </a:xfrm>
            </p:grpSpPr>
            <p:sp>
              <p:nvSpPr>
                <p:cNvPr id="3972" name="Google Shape;3972;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1"/>
              <p:cNvGrpSpPr/>
              <p:nvPr/>
            </p:nvGrpSpPr>
            <p:grpSpPr>
              <a:xfrm>
                <a:off x="4337984" y="3375188"/>
                <a:ext cx="37776" cy="32357"/>
                <a:chOff x="4337984" y="3375188"/>
                <a:chExt cx="37776" cy="32357"/>
              </a:xfrm>
            </p:grpSpPr>
            <p:sp>
              <p:nvSpPr>
                <p:cNvPr id="3975" name="Google Shape;3975;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1"/>
              <p:cNvGrpSpPr/>
              <p:nvPr/>
            </p:nvGrpSpPr>
            <p:grpSpPr>
              <a:xfrm>
                <a:off x="4494867" y="3090530"/>
                <a:ext cx="37878" cy="32451"/>
                <a:chOff x="4494867" y="3090530"/>
                <a:chExt cx="37878" cy="32451"/>
              </a:xfrm>
            </p:grpSpPr>
            <p:sp>
              <p:nvSpPr>
                <p:cNvPr id="3978" name="Google Shape;3978;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71"/>
              <p:cNvGrpSpPr/>
              <p:nvPr/>
            </p:nvGrpSpPr>
            <p:grpSpPr>
              <a:xfrm>
                <a:off x="4525124" y="3207774"/>
                <a:ext cx="37783" cy="32420"/>
                <a:chOff x="4525124" y="3207774"/>
                <a:chExt cx="37783" cy="32420"/>
              </a:xfrm>
            </p:grpSpPr>
            <p:sp>
              <p:nvSpPr>
                <p:cNvPr id="3981" name="Google Shape;3981;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71"/>
              <p:cNvGrpSpPr/>
              <p:nvPr/>
            </p:nvGrpSpPr>
            <p:grpSpPr>
              <a:xfrm>
                <a:off x="4440544" y="3176479"/>
                <a:ext cx="31499" cy="26898"/>
                <a:chOff x="4440544" y="3176479"/>
                <a:chExt cx="31499" cy="26898"/>
              </a:xfrm>
            </p:grpSpPr>
            <p:sp>
              <p:nvSpPr>
                <p:cNvPr id="3984" name="Google Shape;3984;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71"/>
              <p:cNvGrpSpPr/>
              <p:nvPr/>
            </p:nvGrpSpPr>
            <p:grpSpPr>
              <a:xfrm>
                <a:off x="4350545" y="3156400"/>
                <a:ext cx="31405" cy="27001"/>
                <a:chOff x="4350545" y="3156400"/>
                <a:chExt cx="31405" cy="27001"/>
              </a:xfrm>
            </p:grpSpPr>
            <p:sp>
              <p:nvSpPr>
                <p:cNvPr id="3987" name="Google Shape;3987;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1"/>
              <p:cNvGrpSpPr/>
              <p:nvPr/>
            </p:nvGrpSpPr>
            <p:grpSpPr>
              <a:xfrm>
                <a:off x="4376703" y="3255058"/>
                <a:ext cx="31405" cy="27001"/>
                <a:chOff x="4376703" y="3255058"/>
                <a:chExt cx="31405" cy="27001"/>
              </a:xfrm>
            </p:grpSpPr>
            <p:sp>
              <p:nvSpPr>
                <p:cNvPr id="3990" name="Google Shape;3990;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1"/>
              <p:cNvGrpSpPr/>
              <p:nvPr/>
            </p:nvGrpSpPr>
            <p:grpSpPr>
              <a:xfrm>
                <a:off x="4331322" y="3283656"/>
                <a:ext cx="31405" cy="26945"/>
                <a:chOff x="4331322" y="3283656"/>
                <a:chExt cx="31405" cy="26945"/>
              </a:xfrm>
            </p:grpSpPr>
            <p:sp>
              <p:nvSpPr>
                <p:cNvPr id="3993" name="Google Shape;3993;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1"/>
              <p:cNvGrpSpPr/>
              <p:nvPr/>
            </p:nvGrpSpPr>
            <p:grpSpPr>
              <a:xfrm>
                <a:off x="4380510" y="3065882"/>
                <a:ext cx="31405" cy="26938"/>
                <a:chOff x="4380510" y="3065882"/>
                <a:chExt cx="31405" cy="26938"/>
              </a:xfrm>
            </p:grpSpPr>
            <p:sp>
              <p:nvSpPr>
                <p:cNvPr id="3996" name="Google Shape;3996;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71"/>
            <p:cNvGrpSpPr/>
            <p:nvPr/>
          </p:nvGrpSpPr>
          <p:grpSpPr>
            <a:xfrm>
              <a:off x="4558998" y="3188237"/>
              <a:ext cx="1280131" cy="1052746"/>
              <a:chOff x="4558998" y="3188237"/>
              <a:chExt cx="1280131" cy="1052746"/>
            </a:xfrm>
          </p:grpSpPr>
          <p:sp>
            <p:nvSpPr>
              <p:cNvPr id="3999" name="Google Shape;3999;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71"/>
              <p:cNvGrpSpPr/>
              <p:nvPr/>
            </p:nvGrpSpPr>
            <p:grpSpPr>
              <a:xfrm>
                <a:off x="4579164" y="3203653"/>
                <a:ext cx="1244833" cy="1020397"/>
                <a:chOff x="4579164" y="3203653"/>
                <a:chExt cx="1244833" cy="1020397"/>
              </a:xfrm>
            </p:grpSpPr>
            <p:sp>
              <p:nvSpPr>
                <p:cNvPr id="4001" name="Google Shape;4001;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71"/>
                <p:cNvGrpSpPr/>
                <p:nvPr/>
              </p:nvGrpSpPr>
              <p:grpSpPr>
                <a:xfrm>
                  <a:off x="4579164" y="3203653"/>
                  <a:ext cx="1244833" cy="1020397"/>
                  <a:chOff x="4579164" y="3203653"/>
                  <a:chExt cx="1244833" cy="1020397"/>
                </a:xfrm>
              </p:grpSpPr>
              <p:sp>
                <p:nvSpPr>
                  <p:cNvPr id="4004" name="Google Shape;4004;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6" name="Google Shape;4006;p71"/>
                  <p:cNvGrpSpPr/>
                  <p:nvPr/>
                </p:nvGrpSpPr>
                <p:grpSpPr>
                  <a:xfrm>
                    <a:off x="4579164" y="3203653"/>
                    <a:ext cx="1244833" cy="1020397"/>
                    <a:chOff x="4579164" y="3203653"/>
                    <a:chExt cx="1244833" cy="1020397"/>
                  </a:xfrm>
                </p:grpSpPr>
                <p:sp>
                  <p:nvSpPr>
                    <p:cNvPr id="4007" name="Google Shape;4007;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71"/>
                    <p:cNvGrpSpPr/>
                    <p:nvPr/>
                  </p:nvGrpSpPr>
                  <p:grpSpPr>
                    <a:xfrm>
                      <a:off x="4579164" y="3203653"/>
                      <a:ext cx="1244833" cy="1020397"/>
                      <a:chOff x="4579164" y="3203653"/>
                      <a:chExt cx="1244833" cy="1020397"/>
                    </a:xfrm>
                  </p:grpSpPr>
                  <p:sp>
                    <p:nvSpPr>
                      <p:cNvPr id="4016" name="Google Shape;4016;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71"/>
                      <p:cNvGrpSpPr/>
                      <p:nvPr/>
                    </p:nvGrpSpPr>
                    <p:grpSpPr>
                      <a:xfrm>
                        <a:off x="4579164" y="3203653"/>
                        <a:ext cx="1244833" cy="1020397"/>
                        <a:chOff x="4579164" y="3203653"/>
                        <a:chExt cx="1244833" cy="1020397"/>
                      </a:xfrm>
                    </p:grpSpPr>
                    <p:sp>
                      <p:nvSpPr>
                        <p:cNvPr id="4031" name="Google Shape;4031;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71"/>
                        <p:cNvGrpSpPr/>
                        <p:nvPr/>
                      </p:nvGrpSpPr>
                      <p:grpSpPr>
                        <a:xfrm>
                          <a:off x="4579164" y="3203653"/>
                          <a:ext cx="1244833" cy="1020397"/>
                          <a:chOff x="4579164" y="3203653"/>
                          <a:chExt cx="1244833" cy="1020397"/>
                        </a:xfrm>
                      </p:grpSpPr>
                      <p:sp>
                        <p:nvSpPr>
                          <p:cNvPr id="4056" name="Google Shape;4056;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71"/>
                          <p:cNvGrpSpPr/>
                          <p:nvPr/>
                        </p:nvGrpSpPr>
                        <p:grpSpPr>
                          <a:xfrm>
                            <a:off x="4579164" y="3203653"/>
                            <a:ext cx="1244833" cy="1020397"/>
                            <a:chOff x="4579164" y="3203653"/>
                            <a:chExt cx="1244833" cy="1020397"/>
                          </a:xfrm>
                        </p:grpSpPr>
                        <p:sp>
                          <p:nvSpPr>
                            <p:cNvPr id="4058" name="Google Shape;4058;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71"/>
                            <p:cNvGrpSpPr/>
                            <p:nvPr/>
                          </p:nvGrpSpPr>
                          <p:grpSpPr>
                            <a:xfrm>
                              <a:off x="4579164" y="3203653"/>
                              <a:ext cx="1244833" cy="1020397"/>
                              <a:chOff x="4579164" y="3203653"/>
                              <a:chExt cx="1244833" cy="1020397"/>
                            </a:xfrm>
                          </p:grpSpPr>
                          <p:sp>
                            <p:nvSpPr>
                              <p:cNvPr id="4066" name="Google Shape;4066;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9" name="Google Shape;4079;p71"/>
                              <p:cNvGrpSpPr/>
                              <p:nvPr/>
                            </p:nvGrpSpPr>
                            <p:grpSpPr>
                              <a:xfrm>
                                <a:off x="4579164" y="3203653"/>
                                <a:ext cx="1244833" cy="1020397"/>
                                <a:chOff x="4579164" y="3203653"/>
                                <a:chExt cx="1244833" cy="1020397"/>
                              </a:xfrm>
                            </p:grpSpPr>
                            <p:sp>
                              <p:nvSpPr>
                                <p:cNvPr id="4080" name="Google Shape;4080;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7" name="Google Shape;4087;p71"/>
                                <p:cNvGrpSpPr/>
                                <p:nvPr/>
                              </p:nvGrpSpPr>
                              <p:grpSpPr>
                                <a:xfrm>
                                  <a:off x="4579164" y="3203653"/>
                                  <a:ext cx="1244833" cy="1020397"/>
                                  <a:chOff x="4579164" y="3203653"/>
                                  <a:chExt cx="1244833" cy="1020397"/>
                                </a:xfrm>
                              </p:grpSpPr>
                              <p:sp>
                                <p:nvSpPr>
                                  <p:cNvPr id="4088" name="Google Shape;4088;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3" name="Google Shape;4093;p71"/>
                                  <p:cNvGrpSpPr/>
                                  <p:nvPr/>
                                </p:nvGrpSpPr>
                                <p:grpSpPr>
                                  <a:xfrm>
                                    <a:off x="4579164" y="3203653"/>
                                    <a:ext cx="1244833" cy="1020397"/>
                                    <a:chOff x="4579164" y="3203653"/>
                                    <a:chExt cx="1244833" cy="1020397"/>
                                  </a:xfrm>
                                </p:grpSpPr>
                                <p:sp>
                                  <p:nvSpPr>
                                    <p:cNvPr id="4094" name="Google Shape;4094;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98" name="Google Shape;4098;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1" name="Google Shape;4101;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02" name="Google Shape;4102;p71"/>
              <p:cNvGrpSpPr/>
              <p:nvPr/>
            </p:nvGrpSpPr>
            <p:grpSpPr>
              <a:xfrm>
                <a:off x="4595437" y="3598775"/>
                <a:ext cx="37776" cy="32451"/>
                <a:chOff x="4595437" y="3598775"/>
                <a:chExt cx="37776" cy="32451"/>
              </a:xfrm>
            </p:grpSpPr>
            <p:sp>
              <p:nvSpPr>
                <p:cNvPr id="4103" name="Google Shape;4103;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71"/>
              <p:cNvGrpSpPr/>
              <p:nvPr/>
            </p:nvGrpSpPr>
            <p:grpSpPr>
              <a:xfrm>
                <a:off x="4641864" y="3524443"/>
                <a:ext cx="37776" cy="32380"/>
                <a:chOff x="4641864" y="3524443"/>
                <a:chExt cx="37776" cy="32380"/>
              </a:xfrm>
            </p:grpSpPr>
            <p:sp>
              <p:nvSpPr>
                <p:cNvPr id="4106" name="Google Shape;4106;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71"/>
              <p:cNvGrpSpPr/>
              <p:nvPr/>
            </p:nvGrpSpPr>
            <p:grpSpPr>
              <a:xfrm>
                <a:off x="4648431" y="3893901"/>
                <a:ext cx="37776" cy="32357"/>
                <a:chOff x="4648431" y="3893901"/>
                <a:chExt cx="37776" cy="32357"/>
              </a:xfrm>
            </p:grpSpPr>
            <p:sp>
              <p:nvSpPr>
                <p:cNvPr id="4109" name="Google Shape;4109;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1"/>
              <p:cNvGrpSpPr/>
              <p:nvPr/>
            </p:nvGrpSpPr>
            <p:grpSpPr>
              <a:xfrm>
                <a:off x="4567752" y="3722908"/>
                <a:ext cx="37870" cy="32380"/>
                <a:chOff x="4567752" y="3722908"/>
                <a:chExt cx="37870" cy="32380"/>
              </a:xfrm>
            </p:grpSpPr>
            <p:sp>
              <p:nvSpPr>
                <p:cNvPr id="4112" name="Google Shape;4112;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71"/>
              <p:cNvGrpSpPr/>
              <p:nvPr/>
            </p:nvGrpSpPr>
            <p:grpSpPr>
              <a:xfrm>
                <a:off x="4617506" y="3652052"/>
                <a:ext cx="37783" cy="32357"/>
                <a:chOff x="4617506" y="3652052"/>
                <a:chExt cx="37783" cy="32357"/>
              </a:xfrm>
            </p:grpSpPr>
            <p:sp>
              <p:nvSpPr>
                <p:cNvPr id="4115" name="Google Shape;4115;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1"/>
              <p:cNvGrpSpPr/>
              <p:nvPr/>
            </p:nvGrpSpPr>
            <p:grpSpPr>
              <a:xfrm>
                <a:off x="4739005" y="3554149"/>
                <a:ext cx="37870" cy="32357"/>
                <a:chOff x="4739005" y="3554149"/>
                <a:chExt cx="37870" cy="32357"/>
              </a:xfrm>
            </p:grpSpPr>
            <p:sp>
              <p:nvSpPr>
                <p:cNvPr id="4118" name="Google Shape;4118;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71"/>
              <p:cNvGrpSpPr/>
              <p:nvPr/>
            </p:nvGrpSpPr>
            <p:grpSpPr>
              <a:xfrm>
                <a:off x="4806557" y="3630258"/>
                <a:ext cx="37776" cy="32364"/>
                <a:chOff x="4806557" y="3630258"/>
                <a:chExt cx="37776" cy="32364"/>
              </a:xfrm>
            </p:grpSpPr>
            <p:sp>
              <p:nvSpPr>
                <p:cNvPr id="4121" name="Google Shape;4121;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1"/>
              <p:cNvGrpSpPr/>
              <p:nvPr/>
            </p:nvGrpSpPr>
            <p:grpSpPr>
              <a:xfrm>
                <a:off x="4737007" y="4004357"/>
                <a:ext cx="37870" cy="32357"/>
                <a:chOff x="4737007" y="4004357"/>
                <a:chExt cx="37870" cy="32357"/>
              </a:xfrm>
            </p:grpSpPr>
            <p:sp>
              <p:nvSpPr>
                <p:cNvPr id="4124" name="Google Shape;4124;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1"/>
              <p:cNvGrpSpPr/>
              <p:nvPr/>
            </p:nvGrpSpPr>
            <p:grpSpPr>
              <a:xfrm>
                <a:off x="4773634" y="4208627"/>
                <a:ext cx="37776" cy="32357"/>
                <a:chOff x="4773634" y="4208627"/>
                <a:chExt cx="37776" cy="32357"/>
              </a:xfrm>
            </p:grpSpPr>
            <p:sp>
              <p:nvSpPr>
                <p:cNvPr id="4127" name="Google Shape;4127;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1"/>
              <p:cNvGrpSpPr/>
              <p:nvPr/>
            </p:nvGrpSpPr>
            <p:grpSpPr>
              <a:xfrm>
                <a:off x="4888282" y="4074764"/>
                <a:ext cx="37776" cy="32451"/>
                <a:chOff x="4888282" y="4074764"/>
                <a:chExt cx="37776" cy="32451"/>
              </a:xfrm>
            </p:grpSpPr>
            <p:sp>
              <p:nvSpPr>
                <p:cNvPr id="4130" name="Google Shape;4130;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71"/>
              <p:cNvGrpSpPr/>
              <p:nvPr/>
            </p:nvGrpSpPr>
            <p:grpSpPr>
              <a:xfrm>
                <a:off x="4901315" y="3804271"/>
                <a:ext cx="37776" cy="32364"/>
                <a:chOff x="4901315" y="3804271"/>
                <a:chExt cx="37776" cy="32364"/>
              </a:xfrm>
            </p:grpSpPr>
            <p:sp>
              <p:nvSpPr>
                <p:cNvPr id="4133" name="Google Shape;4133;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71"/>
              <p:cNvGrpSpPr/>
              <p:nvPr/>
            </p:nvGrpSpPr>
            <p:grpSpPr>
              <a:xfrm>
                <a:off x="4866394" y="3715035"/>
                <a:ext cx="37846" cy="32357"/>
                <a:chOff x="4866394" y="3715035"/>
                <a:chExt cx="37846" cy="32357"/>
              </a:xfrm>
            </p:grpSpPr>
            <p:sp>
              <p:nvSpPr>
                <p:cNvPr id="4136" name="Google Shape;4136;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71"/>
              <p:cNvGrpSpPr/>
              <p:nvPr/>
            </p:nvGrpSpPr>
            <p:grpSpPr>
              <a:xfrm>
                <a:off x="4979233" y="3839798"/>
                <a:ext cx="37878" cy="32420"/>
                <a:chOff x="4979233" y="3839798"/>
                <a:chExt cx="37878" cy="32420"/>
              </a:xfrm>
            </p:grpSpPr>
            <p:sp>
              <p:nvSpPr>
                <p:cNvPr id="4139" name="Google Shape;4139;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71"/>
              <p:cNvGrpSpPr/>
              <p:nvPr/>
            </p:nvGrpSpPr>
            <p:grpSpPr>
              <a:xfrm>
                <a:off x="4790662" y="3679147"/>
                <a:ext cx="37783" cy="32380"/>
                <a:chOff x="4790662" y="3679147"/>
                <a:chExt cx="37783" cy="32380"/>
              </a:xfrm>
            </p:grpSpPr>
            <p:sp>
              <p:nvSpPr>
                <p:cNvPr id="4142" name="Google Shape;4142;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71"/>
              <p:cNvGrpSpPr/>
              <p:nvPr/>
            </p:nvGrpSpPr>
            <p:grpSpPr>
              <a:xfrm>
                <a:off x="4857263" y="3557861"/>
                <a:ext cx="37776" cy="32357"/>
                <a:chOff x="4857263" y="3557861"/>
                <a:chExt cx="37776" cy="32357"/>
              </a:xfrm>
            </p:grpSpPr>
            <p:sp>
              <p:nvSpPr>
                <p:cNvPr id="4145" name="Google Shape;4145;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71"/>
              <p:cNvGrpSpPr/>
              <p:nvPr/>
            </p:nvGrpSpPr>
            <p:grpSpPr>
              <a:xfrm>
                <a:off x="4883902" y="3648033"/>
                <a:ext cx="37783" cy="32380"/>
                <a:chOff x="4883902" y="3648033"/>
                <a:chExt cx="37783" cy="32380"/>
              </a:xfrm>
            </p:grpSpPr>
            <p:sp>
              <p:nvSpPr>
                <p:cNvPr id="4148" name="Google Shape;4148;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71"/>
              <p:cNvGrpSpPr/>
              <p:nvPr/>
            </p:nvGrpSpPr>
            <p:grpSpPr>
              <a:xfrm>
                <a:off x="4907780" y="3347220"/>
                <a:ext cx="37878" cy="32357"/>
                <a:chOff x="4907780" y="3347220"/>
                <a:chExt cx="37878" cy="32357"/>
              </a:xfrm>
            </p:grpSpPr>
            <p:sp>
              <p:nvSpPr>
                <p:cNvPr id="4151" name="Google Shape;4151;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1"/>
              <p:cNvGrpSpPr/>
              <p:nvPr/>
            </p:nvGrpSpPr>
            <p:grpSpPr>
              <a:xfrm>
                <a:off x="5065048" y="3738150"/>
                <a:ext cx="37783" cy="32364"/>
                <a:chOff x="5065048" y="3738150"/>
                <a:chExt cx="37783" cy="32364"/>
              </a:xfrm>
            </p:grpSpPr>
            <p:sp>
              <p:nvSpPr>
                <p:cNvPr id="4154" name="Google Shape;4154;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71"/>
              <p:cNvGrpSpPr/>
              <p:nvPr/>
            </p:nvGrpSpPr>
            <p:grpSpPr>
              <a:xfrm>
                <a:off x="5071616" y="3284615"/>
                <a:ext cx="37783" cy="32357"/>
                <a:chOff x="5071616" y="3284615"/>
                <a:chExt cx="37783" cy="32357"/>
              </a:xfrm>
            </p:grpSpPr>
            <p:sp>
              <p:nvSpPr>
                <p:cNvPr id="4157" name="Google Shape;4157;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71"/>
              <p:cNvGrpSpPr/>
              <p:nvPr/>
            </p:nvGrpSpPr>
            <p:grpSpPr>
              <a:xfrm>
                <a:off x="5389291" y="3759921"/>
                <a:ext cx="37783" cy="32380"/>
                <a:chOff x="5389291" y="3759921"/>
                <a:chExt cx="37783" cy="32380"/>
              </a:xfrm>
            </p:grpSpPr>
            <p:sp>
              <p:nvSpPr>
                <p:cNvPr id="4160" name="Google Shape;4160;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71"/>
              <p:cNvGrpSpPr/>
              <p:nvPr/>
            </p:nvGrpSpPr>
            <p:grpSpPr>
              <a:xfrm>
                <a:off x="5431534" y="3632932"/>
                <a:ext cx="37878" cy="32451"/>
                <a:chOff x="5431534" y="3632932"/>
                <a:chExt cx="37878" cy="32451"/>
              </a:xfrm>
            </p:grpSpPr>
            <p:sp>
              <p:nvSpPr>
                <p:cNvPr id="4163" name="Google Shape;4163;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1"/>
              <p:cNvGrpSpPr/>
              <p:nvPr/>
            </p:nvGrpSpPr>
            <p:grpSpPr>
              <a:xfrm>
                <a:off x="5540755" y="3544829"/>
                <a:ext cx="37783" cy="32357"/>
                <a:chOff x="5540755" y="3544829"/>
                <a:chExt cx="37783" cy="32357"/>
              </a:xfrm>
            </p:grpSpPr>
            <p:sp>
              <p:nvSpPr>
                <p:cNvPr id="4166" name="Google Shape;4166;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1"/>
              <p:cNvGrpSpPr/>
              <p:nvPr/>
            </p:nvGrpSpPr>
            <p:grpSpPr>
              <a:xfrm>
                <a:off x="5579293" y="3412107"/>
                <a:ext cx="37776" cy="32357"/>
                <a:chOff x="5579293" y="3412107"/>
                <a:chExt cx="37776" cy="32357"/>
              </a:xfrm>
            </p:grpSpPr>
            <p:sp>
              <p:nvSpPr>
                <p:cNvPr id="4169" name="Google Shape;4169;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1"/>
              <p:cNvGrpSpPr/>
              <p:nvPr/>
            </p:nvGrpSpPr>
            <p:grpSpPr>
              <a:xfrm>
                <a:off x="5801346" y="3284615"/>
                <a:ext cx="37783" cy="32357"/>
                <a:chOff x="5801346" y="3284615"/>
                <a:chExt cx="37783" cy="32357"/>
              </a:xfrm>
            </p:grpSpPr>
            <p:sp>
              <p:nvSpPr>
                <p:cNvPr id="4172" name="Google Shape;4172;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1"/>
              <p:cNvGrpSpPr/>
              <p:nvPr/>
            </p:nvGrpSpPr>
            <p:grpSpPr>
              <a:xfrm>
                <a:off x="5763578" y="3399067"/>
                <a:ext cx="37776" cy="32364"/>
                <a:chOff x="5763578" y="3399067"/>
                <a:chExt cx="37776" cy="32364"/>
              </a:xfrm>
            </p:grpSpPr>
            <p:sp>
              <p:nvSpPr>
                <p:cNvPr id="4175" name="Google Shape;4175;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1"/>
              <p:cNvGrpSpPr/>
              <p:nvPr/>
            </p:nvGrpSpPr>
            <p:grpSpPr>
              <a:xfrm>
                <a:off x="5395858" y="3230952"/>
                <a:ext cx="37776" cy="32364"/>
                <a:chOff x="5395858" y="3230952"/>
                <a:chExt cx="37776" cy="32364"/>
              </a:xfrm>
            </p:grpSpPr>
            <p:sp>
              <p:nvSpPr>
                <p:cNvPr id="4178" name="Google Shape;4178;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1"/>
              <p:cNvGrpSpPr/>
              <p:nvPr/>
            </p:nvGrpSpPr>
            <p:grpSpPr>
              <a:xfrm>
                <a:off x="5264088" y="3188237"/>
                <a:ext cx="37776" cy="32357"/>
                <a:chOff x="5264088" y="3188237"/>
                <a:chExt cx="37776" cy="32357"/>
              </a:xfrm>
            </p:grpSpPr>
            <p:sp>
              <p:nvSpPr>
                <p:cNvPr id="4181" name="Google Shape;4181;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1"/>
              <p:cNvGrpSpPr/>
              <p:nvPr/>
            </p:nvGrpSpPr>
            <p:grpSpPr>
              <a:xfrm>
                <a:off x="5585758" y="3237425"/>
                <a:ext cx="37878" cy="32357"/>
                <a:chOff x="5585758" y="3237425"/>
                <a:chExt cx="37878" cy="32357"/>
              </a:xfrm>
            </p:grpSpPr>
            <p:sp>
              <p:nvSpPr>
                <p:cNvPr id="4184" name="Google Shape;4184;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1"/>
              <p:cNvGrpSpPr/>
              <p:nvPr/>
            </p:nvGrpSpPr>
            <p:grpSpPr>
              <a:xfrm>
                <a:off x="4874196" y="3291088"/>
                <a:ext cx="37878" cy="32451"/>
                <a:chOff x="4874196" y="3291088"/>
                <a:chExt cx="37878" cy="32451"/>
              </a:xfrm>
            </p:grpSpPr>
            <p:sp>
              <p:nvSpPr>
                <p:cNvPr id="4187" name="Google Shape;4187;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1"/>
              <p:cNvGrpSpPr/>
              <p:nvPr/>
            </p:nvGrpSpPr>
            <p:grpSpPr>
              <a:xfrm>
                <a:off x="5197770" y="3785466"/>
                <a:ext cx="37783" cy="32427"/>
                <a:chOff x="5197770" y="3785466"/>
                <a:chExt cx="37783" cy="32427"/>
              </a:xfrm>
            </p:grpSpPr>
            <p:sp>
              <p:nvSpPr>
                <p:cNvPr id="4190" name="Google Shape;4190;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1"/>
              <p:cNvGrpSpPr/>
              <p:nvPr/>
            </p:nvGrpSpPr>
            <p:grpSpPr>
              <a:xfrm>
                <a:off x="5177699" y="3492117"/>
                <a:ext cx="37776" cy="32357"/>
                <a:chOff x="5177699" y="3492117"/>
                <a:chExt cx="37776" cy="32357"/>
              </a:xfrm>
            </p:grpSpPr>
            <p:sp>
              <p:nvSpPr>
                <p:cNvPr id="4193" name="Google Shape;4193;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1"/>
              <p:cNvGrpSpPr/>
              <p:nvPr/>
            </p:nvGrpSpPr>
            <p:grpSpPr>
              <a:xfrm>
                <a:off x="5349431" y="3622346"/>
                <a:ext cx="37870" cy="32380"/>
                <a:chOff x="5349431" y="3622346"/>
                <a:chExt cx="37870" cy="32380"/>
              </a:xfrm>
            </p:grpSpPr>
            <p:sp>
              <p:nvSpPr>
                <p:cNvPr id="4196" name="Google Shape;4196;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1"/>
              <p:cNvGrpSpPr/>
              <p:nvPr/>
            </p:nvGrpSpPr>
            <p:grpSpPr>
              <a:xfrm>
                <a:off x="5068855" y="3563980"/>
                <a:ext cx="53954" cy="46223"/>
                <a:chOff x="5068855" y="3563980"/>
                <a:chExt cx="53954" cy="46223"/>
              </a:xfrm>
            </p:grpSpPr>
            <p:sp>
              <p:nvSpPr>
                <p:cNvPr id="4199" name="Google Shape;4199;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1"/>
              <p:cNvGrpSpPr/>
              <p:nvPr/>
            </p:nvGrpSpPr>
            <p:grpSpPr>
              <a:xfrm>
                <a:off x="5037654" y="3392507"/>
                <a:ext cx="37870" cy="32451"/>
                <a:chOff x="5037654" y="3392507"/>
                <a:chExt cx="37870" cy="32451"/>
              </a:xfrm>
            </p:grpSpPr>
            <p:sp>
              <p:nvSpPr>
                <p:cNvPr id="4202" name="Google Shape;4202;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1"/>
              <p:cNvGrpSpPr/>
              <p:nvPr/>
            </p:nvGrpSpPr>
            <p:grpSpPr>
              <a:xfrm>
                <a:off x="5456560" y="3368629"/>
                <a:ext cx="37870" cy="32451"/>
                <a:chOff x="5456560" y="3368629"/>
                <a:chExt cx="37870" cy="32451"/>
              </a:xfrm>
            </p:grpSpPr>
            <p:sp>
              <p:nvSpPr>
                <p:cNvPr id="4205" name="Google Shape;4205;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1"/>
              <p:cNvGrpSpPr/>
              <p:nvPr/>
            </p:nvGrpSpPr>
            <p:grpSpPr>
              <a:xfrm>
                <a:off x="4755749" y="3501516"/>
                <a:ext cx="46246" cy="39608"/>
                <a:chOff x="4755749" y="3501516"/>
                <a:chExt cx="46246" cy="39608"/>
              </a:xfrm>
            </p:grpSpPr>
            <p:sp>
              <p:nvSpPr>
                <p:cNvPr id="4208" name="Google Shape;4208;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1"/>
              <p:cNvGrpSpPr/>
              <p:nvPr/>
            </p:nvGrpSpPr>
            <p:grpSpPr>
              <a:xfrm>
                <a:off x="4681346" y="3485582"/>
                <a:ext cx="37783" cy="32427"/>
                <a:chOff x="4681346" y="3485582"/>
                <a:chExt cx="37783" cy="32427"/>
              </a:xfrm>
            </p:grpSpPr>
            <p:sp>
              <p:nvSpPr>
                <p:cNvPr id="4211" name="Google Shape;4211;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1"/>
              <p:cNvGrpSpPr/>
              <p:nvPr/>
            </p:nvGrpSpPr>
            <p:grpSpPr>
              <a:xfrm>
                <a:off x="4767067" y="3291088"/>
                <a:ext cx="37878" cy="32451"/>
                <a:chOff x="4767067" y="3291088"/>
                <a:chExt cx="37878" cy="32451"/>
              </a:xfrm>
            </p:grpSpPr>
            <p:sp>
              <p:nvSpPr>
                <p:cNvPr id="4214" name="Google Shape;4214;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1"/>
              <p:cNvGrpSpPr/>
              <p:nvPr/>
            </p:nvGrpSpPr>
            <p:grpSpPr>
              <a:xfrm>
                <a:off x="4687819" y="3405539"/>
                <a:ext cx="37776" cy="32451"/>
                <a:chOff x="4687819" y="3405539"/>
                <a:chExt cx="37776" cy="32451"/>
              </a:xfrm>
            </p:grpSpPr>
            <p:sp>
              <p:nvSpPr>
                <p:cNvPr id="4217" name="Google Shape;4217;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1"/>
              <p:cNvGrpSpPr/>
              <p:nvPr/>
            </p:nvGrpSpPr>
            <p:grpSpPr>
              <a:xfrm>
                <a:off x="4923101" y="3444809"/>
                <a:ext cx="52813" cy="45318"/>
                <a:chOff x="4923101" y="3444809"/>
                <a:chExt cx="52813" cy="45318"/>
              </a:xfrm>
            </p:grpSpPr>
            <p:sp>
              <p:nvSpPr>
                <p:cNvPr id="4220" name="Google Shape;4220;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1"/>
              <p:cNvGrpSpPr/>
              <p:nvPr/>
            </p:nvGrpSpPr>
            <p:grpSpPr>
              <a:xfrm>
                <a:off x="4846040" y="3654750"/>
                <a:ext cx="31405" cy="26993"/>
                <a:chOff x="4846040" y="3654750"/>
                <a:chExt cx="31405" cy="26993"/>
              </a:xfrm>
            </p:grpSpPr>
            <p:sp>
              <p:nvSpPr>
                <p:cNvPr id="4223" name="Google Shape;4223;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1"/>
              <p:cNvGrpSpPr/>
              <p:nvPr/>
            </p:nvGrpSpPr>
            <p:grpSpPr>
              <a:xfrm>
                <a:off x="4925673" y="3691700"/>
                <a:ext cx="40253" cy="34472"/>
                <a:chOff x="4925673" y="3691700"/>
                <a:chExt cx="40253" cy="34472"/>
              </a:xfrm>
            </p:grpSpPr>
            <p:sp>
              <p:nvSpPr>
                <p:cNvPr id="4226" name="Google Shape;4226;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1"/>
              <p:cNvGrpSpPr/>
              <p:nvPr/>
            </p:nvGrpSpPr>
            <p:grpSpPr>
              <a:xfrm>
                <a:off x="4894653" y="3740848"/>
                <a:ext cx="31405" cy="26906"/>
                <a:chOff x="4894653" y="3740848"/>
                <a:chExt cx="31405" cy="26906"/>
              </a:xfrm>
            </p:grpSpPr>
            <p:sp>
              <p:nvSpPr>
                <p:cNvPr id="4229" name="Google Shape;4229;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1"/>
              <p:cNvGrpSpPr/>
              <p:nvPr/>
            </p:nvGrpSpPr>
            <p:grpSpPr>
              <a:xfrm>
                <a:off x="4962300" y="3696348"/>
                <a:ext cx="38255" cy="32773"/>
                <a:chOff x="4962300" y="3696348"/>
                <a:chExt cx="38255" cy="32773"/>
              </a:xfrm>
            </p:grpSpPr>
            <p:sp>
              <p:nvSpPr>
                <p:cNvPr id="4232" name="Google Shape;4232;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1"/>
              <p:cNvGrpSpPr/>
              <p:nvPr/>
            </p:nvGrpSpPr>
            <p:grpSpPr>
              <a:xfrm>
                <a:off x="4980185" y="3743349"/>
                <a:ext cx="31499" cy="26969"/>
                <a:chOff x="4980185" y="3743349"/>
                <a:chExt cx="31499" cy="26969"/>
              </a:xfrm>
            </p:grpSpPr>
            <p:sp>
              <p:nvSpPr>
                <p:cNvPr id="4235" name="Google Shape;4235;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1"/>
              <p:cNvGrpSpPr/>
              <p:nvPr/>
            </p:nvGrpSpPr>
            <p:grpSpPr>
              <a:xfrm>
                <a:off x="5013768" y="3734312"/>
                <a:ext cx="31499" cy="26969"/>
                <a:chOff x="5013768" y="3734312"/>
                <a:chExt cx="31499" cy="26969"/>
              </a:xfrm>
            </p:grpSpPr>
            <p:sp>
              <p:nvSpPr>
                <p:cNvPr id="4238" name="Google Shape;4238;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1"/>
              <p:cNvGrpSpPr/>
              <p:nvPr/>
            </p:nvGrpSpPr>
            <p:grpSpPr>
              <a:xfrm>
                <a:off x="5036703" y="3764545"/>
                <a:ext cx="31499" cy="26898"/>
                <a:chOff x="5036703" y="3764545"/>
                <a:chExt cx="31499" cy="26898"/>
              </a:xfrm>
            </p:grpSpPr>
            <p:sp>
              <p:nvSpPr>
                <p:cNvPr id="4241" name="Google Shape;4241;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1"/>
              <p:cNvGrpSpPr/>
              <p:nvPr/>
            </p:nvGrpSpPr>
            <p:grpSpPr>
              <a:xfrm>
                <a:off x="4953546" y="3768352"/>
                <a:ext cx="31405" cy="26898"/>
                <a:chOff x="4953546" y="3768352"/>
                <a:chExt cx="31405" cy="26898"/>
              </a:xfrm>
            </p:grpSpPr>
            <p:sp>
              <p:nvSpPr>
                <p:cNvPr id="4244" name="Google Shape;4244;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1"/>
              <p:cNvGrpSpPr/>
              <p:nvPr/>
            </p:nvGrpSpPr>
            <p:grpSpPr>
              <a:xfrm>
                <a:off x="4964770" y="3814016"/>
                <a:ext cx="31499" cy="26993"/>
                <a:chOff x="4964770" y="3814016"/>
                <a:chExt cx="31499" cy="26993"/>
              </a:xfrm>
            </p:grpSpPr>
            <p:sp>
              <p:nvSpPr>
                <p:cNvPr id="4247" name="Google Shape;4247;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1"/>
              <p:cNvGrpSpPr/>
              <p:nvPr/>
            </p:nvGrpSpPr>
            <p:grpSpPr>
              <a:xfrm>
                <a:off x="4923290" y="3800504"/>
                <a:ext cx="31468" cy="26898"/>
                <a:chOff x="4923290" y="3800504"/>
                <a:chExt cx="31468" cy="26898"/>
              </a:xfrm>
            </p:grpSpPr>
            <p:sp>
              <p:nvSpPr>
                <p:cNvPr id="4250" name="Google Shape;4250;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1"/>
              <p:cNvGrpSpPr/>
              <p:nvPr/>
            </p:nvGrpSpPr>
            <p:grpSpPr>
              <a:xfrm>
                <a:off x="5108534" y="3650943"/>
                <a:ext cx="31405" cy="26993"/>
                <a:chOff x="5108534" y="3650943"/>
                <a:chExt cx="31405" cy="26993"/>
              </a:xfrm>
            </p:grpSpPr>
            <p:sp>
              <p:nvSpPr>
                <p:cNvPr id="4253" name="Google Shape;4253;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1"/>
              <p:cNvGrpSpPr/>
              <p:nvPr/>
            </p:nvGrpSpPr>
            <p:grpSpPr>
              <a:xfrm>
                <a:off x="5119380" y="3760739"/>
                <a:ext cx="31499" cy="26993"/>
                <a:chOff x="5119380" y="3760739"/>
                <a:chExt cx="31499" cy="26993"/>
              </a:xfrm>
            </p:grpSpPr>
            <p:sp>
              <p:nvSpPr>
                <p:cNvPr id="4256" name="Google Shape;4256;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71"/>
              <p:cNvGrpSpPr/>
              <p:nvPr/>
            </p:nvGrpSpPr>
            <p:grpSpPr>
              <a:xfrm>
                <a:off x="5119380" y="3788235"/>
                <a:ext cx="31499" cy="26993"/>
                <a:chOff x="5119380" y="3788235"/>
                <a:chExt cx="31499" cy="26993"/>
              </a:xfrm>
            </p:grpSpPr>
            <p:sp>
              <p:nvSpPr>
                <p:cNvPr id="4259" name="Google Shape;4259;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71"/>
              <p:cNvGrpSpPr/>
              <p:nvPr/>
            </p:nvGrpSpPr>
            <p:grpSpPr>
              <a:xfrm>
                <a:off x="5158005" y="3875284"/>
                <a:ext cx="31405" cy="27001"/>
                <a:chOff x="5158005" y="3875284"/>
                <a:chExt cx="31405" cy="27001"/>
              </a:xfrm>
            </p:grpSpPr>
            <p:sp>
              <p:nvSpPr>
                <p:cNvPr id="4262" name="Google Shape;4262;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1"/>
              <p:cNvGrpSpPr/>
              <p:nvPr/>
            </p:nvGrpSpPr>
            <p:grpSpPr>
              <a:xfrm>
                <a:off x="5233163" y="3764545"/>
                <a:ext cx="31499" cy="26898"/>
                <a:chOff x="5233163" y="3764545"/>
                <a:chExt cx="31499" cy="26898"/>
              </a:xfrm>
            </p:grpSpPr>
            <p:sp>
              <p:nvSpPr>
                <p:cNvPr id="4265" name="Google Shape;4265;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1"/>
              <p:cNvGrpSpPr/>
              <p:nvPr/>
            </p:nvGrpSpPr>
            <p:grpSpPr>
              <a:xfrm>
                <a:off x="5276168" y="3805545"/>
                <a:ext cx="31499" cy="26906"/>
                <a:chOff x="5276168" y="3805545"/>
                <a:chExt cx="31499" cy="26906"/>
              </a:xfrm>
            </p:grpSpPr>
            <p:sp>
              <p:nvSpPr>
                <p:cNvPr id="4268" name="Google Shape;4268;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71"/>
              <p:cNvGrpSpPr/>
              <p:nvPr/>
            </p:nvGrpSpPr>
            <p:grpSpPr>
              <a:xfrm>
                <a:off x="5294053" y="3851933"/>
                <a:ext cx="31405" cy="26945"/>
                <a:chOff x="5294053" y="3851933"/>
                <a:chExt cx="31405" cy="26945"/>
              </a:xfrm>
            </p:grpSpPr>
            <p:sp>
              <p:nvSpPr>
                <p:cNvPr id="4271" name="Google Shape;4271;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71"/>
              <p:cNvGrpSpPr/>
              <p:nvPr/>
            </p:nvGrpSpPr>
            <p:grpSpPr>
              <a:xfrm>
                <a:off x="5341723" y="3851902"/>
                <a:ext cx="31405" cy="26977"/>
                <a:chOff x="5341723" y="3851902"/>
                <a:chExt cx="31405" cy="26977"/>
              </a:xfrm>
            </p:grpSpPr>
            <p:sp>
              <p:nvSpPr>
                <p:cNvPr id="4274" name="Google Shape;4274;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1"/>
              <p:cNvGrpSpPr/>
              <p:nvPr/>
            </p:nvGrpSpPr>
            <p:grpSpPr>
              <a:xfrm>
                <a:off x="5054871" y="3507855"/>
                <a:ext cx="31405" cy="26993"/>
                <a:chOff x="5054871" y="3507855"/>
                <a:chExt cx="31405" cy="26993"/>
              </a:xfrm>
            </p:grpSpPr>
            <p:sp>
              <p:nvSpPr>
                <p:cNvPr id="4277" name="Google Shape;4277;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1"/>
              <p:cNvGrpSpPr/>
              <p:nvPr/>
            </p:nvGrpSpPr>
            <p:grpSpPr>
              <a:xfrm>
                <a:off x="4876579" y="3675325"/>
                <a:ext cx="31405" cy="26969"/>
                <a:chOff x="4876579" y="3675325"/>
                <a:chExt cx="31405" cy="26969"/>
              </a:xfrm>
            </p:grpSpPr>
            <p:sp>
              <p:nvSpPr>
                <p:cNvPr id="4280" name="Google Shape;4280;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1"/>
              <p:cNvGrpSpPr/>
              <p:nvPr/>
            </p:nvGrpSpPr>
            <p:grpSpPr>
              <a:xfrm>
                <a:off x="4842233" y="3688333"/>
                <a:ext cx="31405" cy="26993"/>
                <a:chOff x="4842233" y="3688333"/>
                <a:chExt cx="31405" cy="26993"/>
              </a:xfrm>
            </p:grpSpPr>
            <p:sp>
              <p:nvSpPr>
                <p:cNvPr id="4283" name="Google Shape;4283;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1"/>
              <p:cNvGrpSpPr/>
              <p:nvPr/>
            </p:nvGrpSpPr>
            <p:grpSpPr>
              <a:xfrm>
                <a:off x="5187876" y="3608032"/>
                <a:ext cx="31405" cy="27001"/>
                <a:chOff x="5187876" y="3608032"/>
                <a:chExt cx="31405" cy="27001"/>
              </a:xfrm>
            </p:grpSpPr>
            <p:sp>
              <p:nvSpPr>
                <p:cNvPr id="4286" name="Google Shape;4286;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0" name="Google Shape;4290;p71"/>
              <p:cNvGrpSpPr/>
              <p:nvPr/>
            </p:nvGrpSpPr>
            <p:grpSpPr>
              <a:xfrm>
                <a:off x="5269224" y="3304167"/>
                <a:ext cx="40253" cy="34402"/>
                <a:chOff x="5269224" y="3304167"/>
                <a:chExt cx="40253" cy="34402"/>
              </a:xfrm>
            </p:grpSpPr>
            <p:sp>
              <p:nvSpPr>
                <p:cNvPr id="4291" name="Google Shape;4291;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1"/>
              <p:cNvGrpSpPr/>
              <p:nvPr/>
            </p:nvGrpSpPr>
            <p:grpSpPr>
              <a:xfrm>
                <a:off x="5327354" y="3476615"/>
                <a:ext cx="49864" cy="42723"/>
                <a:chOff x="5327354" y="3476615"/>
                <a:chExt cx="49864" cy="42723"/>
              </a:xfrm>
            </p:grpSpPr>
            <p:sp>
              <p:nvSpPr>
                <p:cNvPr id="4294" name="Google Shape;4294;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71"/>
              <p:cNvGrpSpPr/>
              <p:nvPr/>
            </p:nvGrpSpPr>
            <p:grpSpPr>
              <a:xfrm>
                <a:off x="5341723" y="3775957"/>
                <a:ext cx="31405" cy="26898"/>
                <a:chOff x="5341723" y="3775957"/>
                <a:chExt cx="31405" cy="26898"/>
              </a:xfrm>
            </p:grpSpPr>
            <p:sp>
              <p:nvSpPr>
                <p:cNvPr id="4299" name="Google Shape;4299;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1"/>
              <p:cNvGrpSpPr/>
              <p:nvPr/>
            </p:nvGrpSpPr>
            <p:grpSpPr>
              <a:xfrm>
                <a:off x="5439053" y="3699274"/>
                <a:ext cx="31405" cy="26898"/>
                <a:chOff x="5439053" y="3699274"/>
                <a:chExt cx="31405" cy="26898"/>
              </a:xfrm>
            </p:grpSpPr>
            <p:sp>
              <p:nvSpPr>
                <p:cNvPr id="4302" name="Google Shape;4302;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1"/>
              <p:cNvGrpSpPr/>
              <p:nvPr/>
            </p:nvGrpSpPr>
            <p:grpSpPr>
              <a:xfrm>
                <a:off x="5412414" y="3622307"/>
                <a:ext cx="31499" cy="26993"/>
                <a:chOff x="5412414" y="3622307"/>
                <a:chExt cx="31499" cy="26993"/>
              </a:xfrm>
            </p:grpSpPr>
            <p:sp>
              <p:nvSpPr>
                <p:cNvPr id="4305" name="Google Shape;4305;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71"/>
              <p:cNvGrpSpPr/>
              <p:nvPr/>
            </p:nvGrpSpPr>
            <p:grpSpPr>
              <a:xfrm>
                <a:off x="5476254" y="3473949"/>
                <a:ext cx="26835" cy="26930"/>
                <a:chOff x="5476254" y="3473949"/>
                <a:chExt cx="26835" cy="26930"/>
              </a:xfrm>
            </p:grpSpPr>
            <p:sp>
              <p:nvSpPr>
                <p:cNvPr id="4308" name="Google Shape;4308;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1"/>
              <p:cNvGrpSpPr/>
              <p:nvPr/>
            </p:nvGrpSpPr>
            <p:grpSpPr>
              <a:xfrm>
                <a:off x="5564547" y="3481594"/>
                <a:ext cx="31397" cy="26898"/>
                <a:chOff x="5564547" y="3481594"/>
                <a:chExt cx="31397" cy="26898"/>
              </a:xfrm>
            </p:grpSpPr>
            <p:sp>
              <p:nvSpPr>
                <p:cNvPr id="4311" name="Google Shape;4311;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71"/>
              <p:cNvGrpSpPr/>
              <p:nvPr/>
            </p:nvGrpSpPr>
            <p:grpSpPr>
              <a:xfrm>
                <a:off x="5534101" y="3470174"/>
                <a:ext cx="31397" cy="26906"/>
                <a:chOff x="5534101" y="3470174"/>
                <a:chExt cx="31397" cy="26906"/>
              </a:xfrm>
            </p:grpSpPr>
            <p:sp>
              <p:nvSpPr>
                <p:cNvPr id="4314" name="Google Shape;4314;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1"/>
              <p:cNvGrpSpPr/>
              <p:nvPr/>
            </p:nvGrpSpPr>
            <p:grpSpPr>
              <a:xfrm>
                <a:off x="5610879" y="3314486"/>
                <a:ext cx="31499" cy="26938"/>
                <a:chOff x="5610879" y="3314486"/>
                <a:chExt cx="31499" cy="26938"/>
              </a:xfrm>
            </p:grpSpPr>
            <p:sp>
              <p:nvSpPr>
                <p:cNvPr id="4317" name="Google Shape;4317;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71"/>
              <p:cNvGrpSpPr/>
              <p:nvPr/>
            </p:nvGrpSpPr>
            <p:grpSpPr>
              <a:xfrm>
                <a:off x="4834525" y="3501382"/>
                <a:ext cx="31499" cy="26898"/>
                <a:chOff x="4834525" y="3501382"/>
                <a:chExt cx="31499" cy="26898"/>
              </a:xfrm>
            </p:grpSpPr>
            <p:sp>
              <p:nvSpPr>
                <p:cNvPr id="4320" name="Google Shape;4320;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1"/>
              <p:cNvGrpSpPr/>
              <p:nvPr/>
            </p:nvGrpSpPr>
            <p:grpSpPr>
              <a:xfrm>
                <a:off x="4898460" y="3580158"/>
                <a:ext cx="31405" cy="26898"/>
                <a:chOff x="4898460" y="3580158"/>
                <a:chExt cx="31405" cy="26898"/>
              </a:xfrm>
            </p:grpSpPr>
            <p:sp>
              <p:nvSpPr>
                <p:cNvPr id="4323" name="Google Shape;4323;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1"/>
              <p:cNvGrpSpPr/>
              <p:nvPr/>
            </p:nvGrpSpPr>
            <p:grpSpPr>
              <a:xfrm>
                <a:off x="4882667" y="3608032"/>
                <a:ext cx="31499" cy="27001"/>
                <a:chOff x="4882667" y="3608032"/>
                <a:chExt cx="31499" cy="27001"/>
              </a:xfrm>
            </p:grpSpPr>
            <p:sp>
              <p:nvSpPr>
                <p:cNvPr id="4326" name="Google Shape;4326;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1"/>
              <p:cNvGrpSpPr/>
              <p:nvPr/>
            </p:nvGrpSpPr>
            <p:grpSpPr>
              <a:xfrm>
                <a:off x="4843373" y="3631407"/>
                <a:ext cx="16273" cy="16186"/>
                <a:chOff x="4843373" y="3631407"/>
                <a:chExt cx="16273" cy="16186"/>
              </a:xfrm>
            </p:grpSpPr>
            <p:sp>
              <p:nvSpPr>
                <p:cNvPr id="4329" name="Google Shape;4329;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71"/>
              <p:cNvGrpSpPr/>
              <p:nvPr/>
            </p:nvGrpSpPr>
            <p:grpSpPr>
              <a:xfrm>
                <a:off x="4727773" y="3591578"/>
                <a:ext cx="31499" cy="26898"/>
                <a:chOff x="4727773" y="3591578"/>
                <a:chExt cx="31499" cy="26898"/>
              </a:xfrm>
            </p:grpSpPr>
            <p:sp>
              <p:nvSpPr>
                <p:cNvPr id="4332" name="Google Shape;4332;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6" name="Google Shape;4336;p71"/>
              <p:cNvGrpSpPr/>
              <p:nvPr/>
            </p:nvGrpSpPr>
            <p:grpSpPr>
              <a:xfrm>
                <a:off x="4609421" y="3577398"/>
                <a:ext cx="31499" cy="27001"/>
                <a:chOff x="4609421" y="3577398"/>
                <a:chExt cx="31499" cy="27001"/>
              </a:xfrm>
            </p:grpSpPr>
            <p:sp>
              <p:nvSpPr>
                <p:cNvPr id="4337" name="Google Shape;4337;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71"/>
              <p:cNvGrpSpPr/>
              <p:nvPr/>
            </p:nvGrpSpPr>
            <p:grpSpPr>
              <a:xfrm>
                <a:off x="4649289" y="3577398"/>
                <a:ext cx="31499" cy="27001"/>
                <a:chOff x="4649289" y="3577398"/>
                <a:chExt cx="31499" cy="27001"/>
              </a:xfrm>
            </p:grpSpPr>
            <p:sp>
              <p:nvSpPr>
                <p:cNvPr id="4340" name="Google Shape;4340;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1"/>
              <p:cNvGrpSpPr/>
              <p:nvPr/>
            </p:nvGrpSpPr>
            <p:grpSpPr>
              <a:xfrm>
                <a:off x="4605614" y="3639523"/>
                <a:ext cx="31499" cy="26906"/>
                <a:chOff x="4605614" y="3639523"/>
                <a:chExt cx="31499" cy="26906"/>
              </a:xfrm>
            </p:grpSpPr>
            <p:sp>
              <p:nvSpPr>
                <p:cNvPr id="4343" name="Google Shape;4343;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1"/>
              <p:cNvGrpSpPr/>
              <p:nvPr/>
            </p:nvGrpSpPr>
            <p:grpSpPr>
              <a:xfrm>
                <a:off x="4785149" y="3618846"/>
                <a:ext cx="26930" cy="26843"/>
                <a:chOff x="4785149" y="3618846"/>
                <a:chExt cx="26930" cy="26843"/>
              </a:xfrm>
            </p:grpSpPr>
            <p:sp>
              <p:nvSpPr>
                <p:cNvPr id="4346" name="Google Shape;4346;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1"/>
              <p:cNvGrpSpPr/>
              <p:nvPr/>
            </p:nvGrpSpPr>
            <p:grpSpPr>
              <a:xfrm>
                <a:off x="4810167" y="3601567"/>
                <a:ext cx="31405" cy="26898"/>
                <a:chOff x="4810167" y="3601567"/>
                <a:chExt cx="31405" cy="26898"/>
              </a:xfrm>
            </p:grpSpPr>
            <p:sp>
              <p:nvSpPr>
                <p:cNvPr id="4349" name="Google Shape;4349;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1"/>
              <p:cNvGrpSpPr/>
              <p:nvPr/>
            </p:nvGrpSpPr>
            <p:grpSpPr>
              <a:xfrm>
                <a:off x="4831002" y="3373230"/>
                <a:ext cx="31405" cy="26898"/>
                <a:chOff x="4831002" y="3373230"/>
                <a:chExt cx="31405" cy="26898"/>
              </a:xfrm>
            </p:grpSpPr>
            <p:sp>
              <p:nvSpPr>
                <p:cNvPr id="4352" name="Google Shape;4352;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1"/>
              <p:cNvGrpSpPr/>
              <p:nvPr/>
            </p:nvGrpSpPr>
            <p:grpSpPr>
              <a:xfrm>
                <a:off x="4719311" y="3355054"/>
                <a:ext cx="31499" cy="27001"/>
                <a:chOff x="4719311" y="3355054"/>
                <a:chExt cx="31499" cy="27001"/>
              </a:xfrm>
            </p:grpSpPr>
            <p:sp>
              <p:nvSpPr>
                <p:cNvPr id="4355" name="Google Shape;4355;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1"/>
              <p:cNvGrpSpPr/>
              <p:nvPr/>
            </p:nvGrpSpPr>
            <p:grpSpPr>
              <a:xfrm>
                <a:off x="4798755" y="3450260"/>
                <a:ext cx="26930" cy="26930"/>
                <a:chOff x="4798755" y="3450260"/>
                <a:chExt cx="26930" cy="26930"/>
              </a:xfrm>
            </p:grpSpPr>
            <p:sp>
              <p:nvSpPr>
                <p:cNvPr id="4358" name="Google Shape;4358;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1"/>
              <p:cNvGrpSpPr/>
              <p:nvPr/>
            </p:nvGrpSpPr>
            <p:grpSpPr>
              <a:xfrm>
                <a:off x="4645576" y="3467555"/>
                <a:ext cx="31405" cy="26953"/>
                <a:chOff x="4645576" y="3467555"/>
                <a:chExt cx="31405" cy="26953"/>
              </a:xfrm>
            </p:grpSpPr>
            <p:sp>
              <p:nvSpPr>
                <p:cNvPr id="4361" name="Google Shape;4361;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1"/>
              <p:cNvGrpSpPr/>
              <p:nvPr/>
            </p:nvGrpSpPr>
            <p:grpSpPr>
              <a:xfrm>
                <a:off x="4687631" y="3583965"/>
                <a:ext cx="31499" cy="26898"/>
                <a:chOff x="4687631" y="3583965"/>
                <a:chExt cx="31499" cy="26898"/>
              </a:xfrm>
            </p:grpSpPr>
            <p:sp>
              <p:nvSpPr>
                <p:cNvPr id="4364" name="Google Shape;4364;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71"/>
              <p:cNvGrpSpPr/>
              <p:nvPr/>
            </p:nvGrpSpPr>
            <p:grpSpPr>
              <a:xfrm>
                <a:off x="4719311" y="3471314"/>
                <a:ext cx="31499" cy="27001"/>
                <a:chOff x="4719311" y="3471314"/>
                <a:chExt cx="31499" cy="27001"/>
              </a:xfrm>
            </p:grpSpPr>
            <p:sp>
              <p:nvSpPr>
                <p:cNvPr id="4367" name="Google Shape;4367;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1"/>
              <p:cNvGrpSpPr/>
              <p:nvPr/>
            </p:nvGrpSpPr>
            <p:grpSpPr>
              <a:xfrm>
                <a:off x="4719311" y="3434404"/>
                <a:ext cx="31499" cy="26898"/>
                <a:chOff x="4719311" y="3434404"/>
                <a:chExt cx="31499" cy="26898"/>
              </a:xfrm>
            </p:grpSpPr>
            <p:sp>
              <p:nvSpPr>
                <p:cNvPr id="4370" name="Google Shape;4370;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1"/>
              <p:cNvGrpSpPr/>
              <p:nvPr/>
            </p:nvGrpSpPr>
            <p:grpSpPr>
              <a:xfrm>
                <a:off x="4768876" y="3401772"/>
                <a:ext cx="31499" cy="26898"/>
                <a:chOff x="4768876" y="3401772"/>
                <a:chExt cx="31499" cy="26898"/>
              </a:xfrm>
            </p:grpSpPr>
            <p:sp>
              <p:nvSpPr>
                <p:cNvPr id="4373" name="Google Shape;4373;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1"/>
              <p:cNvGrpSpPr/>
              <p:nvPr/>
            </p:nvGrpSpPr>
            <p:grpSpPr>
              <a:xfrm>
                <a:off x="4762214" y="3471377"/>
                <a:ext cx="26938" cy="26938"/>
                <a:chOff x="4762214" y="3471377"/>
                <a:chExt cx="26938" cy="26938"/>
              </a:xfrm>
            </p:grpSpPr>
            <p:sp>
              <p:nvSpPr>
                <p:cNvPr id="4376" name="Google Shape;4376;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1"/>
              <p:cNvGrpSpPr/>
              <p:nvPr/>
            </p:nvGrpSpPr>
            <p:grpSpPr>
              <a:xfrm>
                <a:off x="4790473" y="3344782"/>
                <a:ext cx="31405" cy="26898"/>
                <a:chOff x="4790473" y="3344782"/>
                <a:chExt cx="31405" cy="26898"/>
              </a:xfrm>
            </p:grpSpPr>
            <p:sp>
              <p:nvSpPr>
                <p:cNvPr id="4379" name="Google Shape;4379;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1"/>
              <p:cNvGrpSpPr/>
              <p:nvPr/>
            </p:nvGrpSpPr>
            <p:grpSpPr>
              <a:xfrm>
                <a:off x="4823774" y="3950733"/>
                <a:ext cx="37398" cy="32034"/>
                <a:chOff x="4823774" y="3950733"/>
                <a:chExt cx="37398" cy="32034"/>
              </a:xfrm>
            </p:grpSpPr>
            <p:sp>
              <p:nvSpPr>
                <p:cNvPr id="4382" name="Google Shape;4382;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1"/>
              <p:cNvGrpSpPr/>
              <p:nvPr/>
            </p:nvGrpSpPr>
            <p:grpSpPr>
              <a:xfrm>
                <a:off x="4823396" y="4110566"/>
                <a:ext cx="31405" cy="26906"/>
                <a:chOff x="4823396" y="4110566"/>
                <a:chExt cx="31405" cy="26906"/>
              </a:xfrm>
            </p:grpSpPr>
            <p:sp>
              <p:nvSpPr>
                <p:cNvPr id="4385" name="Google Shape;4385;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1"/>
              <p:cNvGrpSpPr/>
              <p:nvPr/>
            </p:nvGrpSpPr>
            <p:grpSpPr>
              <a:xfrm>
                <a:off x="4838332" y="3821150"/>
                <a:ext cx="31499" cy="26898"/>
                <a:chOff x="4838332" y="3821150"/>
                <a:chExt cx="31499" cy="26898"/>
              </a:xfrm>
            </p:grpSpPr>
            <p:sp>
              <p:nvSpPr>
                <p:cNvPr id="4388" name="Google Shape;4388;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71"/>
              <p:cNvGrpSpPr/>
              <p:nvPr/>
            </p:nvGrpSpPr>
            <p:grpSpPr>
              <a:xfrm>
                <a:off x="4661275" y="3815007"/>
                <a:ext cx="36824" cy="31523"/>
                <a:chOff x="4661275" y="3815007"/>
                <a:chExt cx="36824" cy="31523"/>
              </a:xfrm>
            </p:grpSpPr>
            <p:sp>
              <p:nvSpPr>
                <p:cNvPr id="4391" name="Google Shape;4391;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71"/>
              <p:cNvGrpSpPr/>
              <p:nvPr/>
            </p:nvGrpSpPr>
            <p:grpSpPr>
              <a:xfrm>
                <a:off x="4558998" y="3851037"/>
                <a:ext cx="33591" cy="28699"/>
                <a:chOff x="4558998" y="3851037"/>
                <a:chExt cx="33591" cy="28699"/>
              </a:xfrm>
            </p:grpSpPr>
            <p:sp>
              <p:nvSpPr>
                <p:cNvPr id="4394" name="Google Shape;4394;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71"/>
              <p:cNvGrpSpPr/>
              <p:nvPr/>
            </p:nvGrpSpPr>
            <p:grpSpPr>
              <a:xfrm>
                <a:off x="4696762" y="3638587"/>
                <a:ext cx="33591" cy="28794"/>
                <a:chOff x="4696762" y="3638587"/>
                <a:chExt cx="33591" cy="28794"/>
              </a:xfrm>
            </p:grpSpPr>
            <p:sp>
              <p:nvSpPr>
                <p:cNvPr id="4397" name="Google Shape;4397;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1"/>
              <p:cNvGrpSpPr/>
              <p:nvPr/>
            </p:nvGrpSpPr>
            <p:grpSpPr>
              <a:xfrm>
                <a:off x="4929479" y="3939140"/>
                <a:ext cx="33497" cy="28692"/>
                <a:chOff x="4929479" y="3939140"/>
                <a:chExt cx="33497" cy="28692"/>
              </a:xfrm>
            </p:grpSpPr>
            <p:sp>
              <p:nvSpPr>
                <p:cNvPr id="4400" name="Google Shape;4400;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1"/>
              <p:cNvGrpSpPr/>
              <p:nvPr/>
            </p:nvGrpSpPr>
            <p:grpSpPr>
              <a:xfrm>
                <a:off x="4907119" y="3986039"/>
                <a:ext cx="33497" cy="28699"/>
                <a:chOff x="4907119" y="3986039"/>
                <a:chExt cx="33497" cy="28699"/>
              </a:xfrm>
            </p:grpSpPr>
            <p:sp>
              <p:nvSpPr>
                <p:cNvPr id="4403" name="Google Shape;4403;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1"/>
              <p:cNvGrpSpPr/>
              <p:nvPr/>
            </p:nvGrpSpPr>
            <p:grpSpPr>
              <a:xfrm>
                <a:off x="4911783" y="4048102"/>
                <a:ext cx="33591" cy="28762"/>
                <a:chOff x="4911783" y="4048102"/>
                <a:chExt cx="33591" cy="28762"/>
              </a:xfrm>
            </p:grpSpPr>
            <p:sp>
              <p:nvSpPr>
                <p:cNvPr id="4406" name="Google Shape;4406;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8" name="Google Shape;4408;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71"/>
              <p:cNvGrpSpPr/>
              <p:nvPr/>
            </p:nvGrpSpPr>
            <p:grpSpPr>
              <a:xfrm>
                <a:off x="4762623" y="3837847"/>
                <a:ext cx="42416" cy="36273"/>
                <a:chOff x="4762623" y="3837847"/>
                <a:chExt cx="42416" cy="36273"/>
              </a:xfrm>
            </p:grpSpPr>
            <p:sp>
              <p:nvSpPr>
                <p:cNvPr id="4411" name="Google Shape;4411;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1"/>
              <p:cNvGrpSpPr/>
              <p:nvPr/>
            </p:nvGrpSpPr>
            <p:grpSpPr>
              <a:xfrm>
                <a:off x="4746044" y="4104966"/>
                <a:ext cx="33497" cy="28699"/>
                <a:chOff x="4746044" y="4104966"/>
                <a:chExt cx="33497" cy="28699"/>
              </a:xfrm>
            </p:grpSpPr>
            <p:sp>
              <p:nvSpPr>
                <p:cNvPr id="4414" name="Google Shape;4414;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71"/>
              <p:cNvGrpSpPr/>
              <p:nvPr/>
            </p:nvGrpSpPr>
            <p:grpSpPr>
              <a:xfrm>
                <a:off x="4859646" y="4162554"/>
                <a:ext cx="33591" cy="28762"/>
                <a:chOff x="4859646" y="4162554"/>
                <a:chExt cx="33591" cy="28762"/>
              </a:xfrm>
            </p:grpSpPr>
            <p:sp>
              <p:nvSpPr>
                <p:cNvPr id="4417" name="Google Shape;4417;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9" name="Google Shape;4419;p71"/>
            <p:cNvGrpSpPr/>
            <p:nvPr/>
          </p:nvGrpSpPr>
          <p:grpSpPr>
            <a:xfrm>
              <a:off x="3597785" y="3274438"/>
              <a:ext cx="855610" cy="1122100"/>
              <a:chOff x="3597785" y="3274438"/>
              <a:chExt cx="855610" cy="1122100"/>
            </a:xfrm>
          </p:grpSpPr>
          <p:grpSp>
            <p:nvGrpSpPr>
              <p:cNvPr id="4420" name="Google Shape;4420;p71"/>
              <p:cNvGrpSpPr/>
              <p:nvPr/>
            </p:nvGrpSpPr>
            <p:grpSpPr>
              <a:xfrm>
                <a:off x="3617857" y="3284717"/>
                <a:ext cx="826785" cy="1099165"/>
                <a:chOff x="3617857" y="3284717"/>
                <a:chExt cx="826785" cy="1099165"/>
              </a:xfrm>
            </p:grpSpPr>
            <p:sp>
              <p:nvSpPr>
                <p:cNvPr id="4421" name="Google Shape;4421;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1"/>
              <p:cNvGrpSpPr/>
              <p:nvPr/>
            </p:nvGrpSpPr>
            <p:grpSpPr>
              <a:xfrm>
                <a:off x="4180904" y="4251758"/>
                <a:ext cx="37783" cy="32420"/>
                <a:chOff x="4180904" y="4251758"/>
                <a:chExt cx="37783" cy="32420"/>
              </a:xfrm>
            </p:grpSpPr>
            <p:sp>
              <p:nvSpPr>
                <p:cNvPr id="4478" name="Google Shape;4478;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1"/>
              <p:cNvGrpSpPr/>
              <p:nvPr/>
            </p:nvGrpSpPr>
            <p:grpSpPr>
              <a:xfrm>
                <a:off x="4201644" y="4081324"/>
                <a:ext cx="37783" cy="32364"/>
                <a:chOff x="4201644" y="4081324"/>
                <a:chExt cx="37783" cy="32364"/>
              </a:xfrm>
            </p:grpSpPr>
            <p:sp>
              <p:nvSpPr>
                <p:cNvPr id="4481" name="Google Shape;4481;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71"/>
              <p:cNvGrpSpPr/>
              <p:nvPr/>
            </p:nvGrpSpPr>
            <p:grpSpPr>
              <a:xfrm>
                <a:off x="4284416" y="3887428"/>
                <a:ext cx="37783" cy="32451"/>
                <a:chOff x="4284416" y="3887428"/>
                <a:chExt cx="37783" cy="32451"/>
              </a:xfrm>
            </p:grpSpPr>
            <p:sp>
              <p:nvSpPr>
                <p:cNvPr id="4484" name="Google Shape;4484;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1"/>
              <p:cNvGrpSpPr/>
              <p:nvPr/>
            </p:nvGrpSpPr>
            <p:grpSpPr>
              <a:xfrm>
                <a:off x="4223721" y="3860404"/>
                <a:ext cx="37870" cy="32364"/>
                <a:chOff x="4223721" y="3860404"/>
                <a:chExt cx="37870" cy="32364"/>
              </a:xfrm>
            </p:grpSpPr>
            <p:sp>
              <p:nvSpPr>
                <p:cNvPr id="4487" name="Google Shape;4487;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71"/>
              <p:cNvGrpSpPr/>
              <p:nvPr/>
            </p:nvGrpSpPr>
            <p:grpSpPr>
              <a:xfrm>
                <a:off x="4104889" y="3699242"/>
                <a:ext cx="37776" cy="32357"/>
                <a:chOff x="4104889" y="3699242"/>
                <a:chExt cx="37776" cy="32357"/>
              </a:xfrm>
            </p:grpSpPr>
            <p:sp>
              <p:nvSpPr>
                <p:cNvPr id="4490" name="Google Shape;4490;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1"/>
              <p:cNvGrpSpPr/>
              <p:nvPr/>
            </p:nvGrpSpPr>
            <p:grpSpPr>
              <a:xfrm>
                <a:off x="4143608" y="3475121"/>
                <a:ext cx="37878" cy="32420"/>
                <a:chOff x="4143608" y="3475121"/>
                <a:chExt cx="37878" cy="32420"/>
              </a:xfrm>
            </p:grpSpPr>
            <p:sp>
              <p:nvSpPr>
                <p:cNvPr id="4493" name="Google Shape;4493;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1"/>
              <p:cNvGrpSpPr/>
              <p:nvPr/>
            </p:nvGrpSpPr>
            <p:grpSpPr>
              <a:xfrm>
                <a:off x="4217248" y="3570893"/>
                <a:ext cx="37776" cy="32364"/>
                <a:chOff x="4217248" y="3570893"/>
                <a:chExt cx="37776" cy="32364"/>
              </a:xfrm>
            </p:grpSpPr>
            <p:sp>
              <p:nvSpPr>
                <p:cNvPr id="4496" name="Google Shape;4496;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1"/>
              <p:cNvGrpSpPr/>
              <p:nvPr/>
            </p:nvGrpSpPr>
            <p:grpSpPr>
              <a:xfrm>
                <a:off x="4255307" y="3431612"/>
                <a:ext cx="37776" cy="32451"/>
                <a:chOff x="4255307" y="3431612"/>
                <a:chExt cx="37776" cy="32451"/>
              </a:xfrm>
            </p:grpSpPr>
            <p:sp>
              <p:nvSpPr>
                <p:cNvPr id="4499" name="Google Shape;4499;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1"/>
              <p:cNvGrpSpPr/>
              <p:nvPr/>
            </p:nvGrpSpPr>
            <p:grpSpPr>
              <a:xfrm>
                <a:off x="3853052" y="3577398"/>
                <a:ext cx="37776" cy="32420"/>
                <a:chOff x="3853052" y="3577398"/>
                <a:chExt cx="37776" cy="32420"/>
              </a:xfrm>
            </p:grpSpPr>
            <p:sp>
              <p:nvSpPr>
                <p:cNvPr id="4502" name="Google Shape;4502;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1"/>
              <p:cNvGrpSpPr/>
              <p:nvPr/>
            </p:nvGrpSpPr>
            <p:grpSpPr>
              <a:xfrm>
                <a:off x="4039908" y="3412107"/>
                <a:ext cx="37776" cy="32357"/>
                <a:chOff x="4039908" y="3412107"/>
                <a:chExt cx="37776" cy="32357"/>
              </a:xfrm>
            </p:grpSpPr>
            <p:sp>
              <p:nvSpPr>
                <p:cNvPr id="4505" name="Google Shape;4505;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71"/>
              <p:cNvGrpSpPr/>
              <p:nvPr/>
            </p:nvGrpSpPr>
            <p:grpSpPr>
              <a:xfrm>
                <a:off x="4017360" y="3342061"/>
                <a:ext cx="37870" cy="32380"/>
                <a:chOff x="4017360" y="3342061"/>
                <a:chExt cx="37870" cy="32380"/>
              </a:xfrm>
            </p:grpSpPr>
            <p:sp>
              <p:nvSpPr>
                <p:cNvPr id="4508" name="Google Shape;4508;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0" name="Google Shape;4510;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71"/>
              <p:cNvGrpSpPr/>
              <p:nvPr/>
            </p:nvGrpSpPr>
            <p:grpSpPr>
              <a:xfrm>
                <a:off x="3750870" y="3418650"/>
                <a:ext cx="37776" cy="32380"/>
                <a:chOff x="3750870" y="3418650"/>
                <a:chExt cx="37776" cy="32380"/>
              </a:xfrm>
            </p:grpSpPr>
            <p:sp>
              <p:nvSpPr>
                <p:cNvPr id="4513" name="Google Shape;4513;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71"/>
              <p:cNvGrpSpPr/>
              <p:nvPr/>
            </p:nvGrpSpPr>
            <p:grpSpPr>
              <a:xfrm>
                <a:off x="3632509" y="3274438"/>
                <a:ext cx="37783" cy="32357"/>
                <a:chOff x="3632509" y="3274438"/>
                <a:chExt cx="37783" cy="32357"/>
              </a:xfrm>
            </p:grpSpPr>
            <p:sp>
              <p:nvSpPr>
                <p:cNvPr id="4516" name="Google Shape;4516;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71"/>
              <p:cNvGrpSpPr/>
              <p:nvPr/>
            </p:nvGrpSpPr>
            <p:grpSpPr>
              <a:xfrm>
                <a:off x="3906424" y="3297561"/>
                <a:ext cx="37776" cy="32451"/>
                <a:chOff x="3906424" y="3297561"/>
                <a:chExt cx="37776" cy="32451"/>
              </a:xfrm>
            </p:grpSpPr>
            <p:sp>
              <p:nvSpPr>
                <p:cNvPr id="4519" name="Google Shape;4519;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71"/>
              <p:cNvGrpSpPr/>
              <p:nvPr/>
            </p:nvGrpSpPr>
            <p:grpSpPr>
              <a:xfrm>
                <a:off x="3866084" y="3412107"/>
                <a:ext cx="37776" cy="32357"/>
                <a:chOff x="3866084" y="3412107"/>
                <a:chExt cx="37776" cy="32357"/>
              </a:xfrm>
            </p:grpSpPr>
            <p:sp>
              <p:nvSpPr>
                <p:cNvPr id="4522" name="Google Shape;4522;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71"/>
              <p:cNvGrpSpPr/>
              <p:nvPr/>
            </p:nvGrpSpPr>
            <p:grpSpPr>
              <a:xfrm>
                <a:off x="4023919" y="3766409"/>
                <a:ext cx="37783" cy="32357"/>
                <a:chOff x="4023919" y="3766409"/>
                <a:chExt cx="37783" cy="32357"/>
              </a:xfrm>
            </p:grpSpPr>
            <p:sp>
              <p:nvSpPr>
                <p:cNvPr id="4525" name="Google Shape;4525;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71"/>
              <p:cNvGrpSpPr/>
              <p:nvPr/>
            </p:nvGrpSpPr>
            <p:grpSpPr>
              <a:xfrm>
                <a:off x="3973882" y="3779449"/>
                <a:ext cx="37776" cy="32357"/>
                <a:chOff x="3973882" y="3779449"/>
                <a:chExt cx="37776" cy="32357"/>
              </a:xfrm>
            </p:grpSpPr>
            <p:sp>
              <p:nvSpPr>
                <p:cNvPr id="4528" name="Google Shape;4528;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1"/>
              <p:cNvGrpSpPr/>
              <p:nvPr/>
            </p:nvGrpSpPr>
            <p:grpSpPr>
              <a:xfrm>
                <a:off x="4073398" y="3838028"/>
                <a:ext cx="37776" cy="32380"/>
                <a:chOff x="4073398" y="3838028"/>
                <a:chExt cx="37776" cy="32380"/>
              </a:xfrm>
            </p:grpSpPr>
            <p:sp>
              <p:nvSpPr>
                <p:cNvPr id="4531" name="Google Shape;4531;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71"/>
              <p:cNvGrpSpPr/>
              <p:nvPr/>
            </p:nvGrpSpPr>
            <p:grpSpPr>
              <a:xfrm>
                <a:off x="4342672" y="4144496"/>
                <a:ext cx="37752" cy="32364"/>
                <a:chOff x="4342672" y="4144496"/>
                <a:chExt cx="37752" cy="32364"/>
              </a:xfrm>
            </p:grpSpPr>
            <p:sp>
              <p:nvSpPr>
                <p:cNvPr id="4534" name="Google Shape;4534;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1"/>
              <p:cNvGrpSpPr/>
              <p:nvPr/>
            </p:nvGrpSpPr>
            <p:grpSpPr>
              <a:xfrm>
                <a:off x="4406386" y="4056872"/>
                <a:ext cx="37783" cy="32364"/>
                <a:chOff x="4406386" y="4056872"/>
                <a:chExt cx="37783" cy="32364"/>
              </a:xfrm>
            </p:grpSpPr>
            <p:sp>
              <p:nvSpPr>
                <p:cNvPr id="4537" name="Google Shape;4537;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71"/>
              <p:cNvGrpSpPr/>
              <p:nvPr/>
            </p:nvGrpSpPr>
            <p:grpSpPr>
              <a:xfrm>
                <a:off x="4284416" y="4245254"/>
                <a:ext cx="37783" cy="32357"/>
                <a:chOff x="4284416" y="4245254"/>
                <a:chExt cx="37783" cy="32357"/>
              </a:xfrm>
            </p:grpSpPr>
            <p:sp>
              <p:nvSpPr>
                <p:cNvPr id="4540" name="Google Shape;4540;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1"/>
              <p:cNvGrpSpPr/>
              <p:nvPr/>
            </p:nvGrpSpPr>
            <p:grpSpPr>
              <a:xfrm>
                <a:off x="4219057" y="4331258"/>
                <a:ext cx="37776" cy="32364"/>
                <a:chOff x="4219057" y="4331258"/>
                <a:chExt cx="37776" cy="32364"/>
              </a:xfrm>
            </p:grpSpPr>
            <p:sp>
              <p:nvSpPr>
                <p:cNvPr id="4543" name="Google Shape;4543;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71"/>
              <p:cNvGrpSpPr/>
              <p:nvPr/>
            </p:nvGrpSpPr>
            <p:grpSpPr>
              <a:xfrm>
                <a:off x="4204122" y="4141688"/>
                <a:ext cx="33497" cy="28699"/>
                <a:chOff x="4204122" y="4141688"/>
                <a:chExt cx="33497" cy="28699"/>
              </a:xfrm>
            </p:grpSpPr>
            <p:sp>
              <p:nvSpPr>
                <p:cNvPr id="4546" name="Google Shape;4546;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71"/>
              <p:cNvGrpSpPr/>
              <p:nvPr/>
            </p:nvGrpSpPr>
            <p:grpSpPr>
              <a:xfrm>
                <a:off x="4301546" y="4003869"/>
                <a:ext cx="38916" cy="33324"/>
                <a:chOff x="4301546" y="4003869"/>
                <a:chExt cx="38916" cy="33324"/>
              </a:xfrm>
            </p:grpSpPr>
            <p:sp>
              <p:nvSpPr>
                <p:cNvPr id="4549" name="Google Shape;4549;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71"/>
              <p:cNvGrpSpPr/>
              <p:nvPr/>
            </p:nvGrpSpPr>
            <p:grpSpPr>
              <a:xfrm>
                <a:off x="4210681" y="3924669"/>
                <a:ext cx="36549" cy="31366"/>
                <a:chOff x="4210681" y="3924669"/>
                <a:chExt cx="36549" cy="31366"/>
              </a:xfrm>
            </p:grpSpPr>
            <p:sp>
              <p:nvSpPr>
                <p:cNvPr id="4552" name="Google Shape;4552;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71"/>
              <p:cNvGrpSpPr/>
              <p:nvPr/>
            </p:nvGrpSpPr>
            <p:grpSpPr>
              <a:xfrm>
                <a:off x="3987771" y="3628874"/>
                <a:ext cx="31499" cy="26993"/>
                <a:chOff x="3987771" y="3628874"/>
                <a:chExt cx="31499" cy="26993"/>
              </a:xfrm>
            </p:grpSpPr>
            <p:sp>
              <p:nvSpPr>
                <p:cNvPr id="4555" name="Google Shape;4555;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71"/>
              <p:cNvGrpSpPr/>
              <p:nvPr/>
            </p:nvGrpSpPr>
            <p:grpSpPr>
              <a:xfrm>
                <a:off x="4087382" y="3775674"/>
                <a:ext cx="31405" cy="26898"/>
                <a:chOff x="4087382" y="3775674"/>
                <a:chExt cx="31405" cy="26898"/>
              </a:xfrm>
            </p:grpSpPr>
            <p:sp>
              <p:nvSpPr>
                <p:cNvPr id="4558" name="Google Shape;4558;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71"/>
              <p:cNvGrpSpPr/>
              <p:nvPr/>
            </p:nvGrpSpPr>
            <p:grpSpPr>
              <a:xfrm>
                <a:off x="4118873" y="3856637"/>
                <a:ext cx="31405" cy="26906"/>
                <a:chOff x="4118873" y="3856637"/>
                <a:chExt cx="31405" cy="26906"/>
              </a:xfrm>
            </p:grpSpPr>
            <p:sp>
              <p:nvSpPr>
                <p:cNvPr id="4561" name="Google Shape;4561;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71"/>
              <p:cNvGrpSpPr/>
              <p:nvPr/>
            </p:nvGrpSpPr>
            <p:grpSpPr>
              <a:xfrm>
                <a:off x="4168541" y="3639523"/>
                <a:ext cx="31499" cy="26906"/>
                <a:chOff x="4168541" y="3639523"/>
                <a:chExt cx="31499" cy="26906"/>
              </a:xfrm>
            </p:grpSpPr>
            <p:sp>
              <p:nvSpPr>
                <p:cNvPr id="4564" name="Google Shape;4564;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71"/>
              <p:cNvGrpSpPr/>
              <p:nvPr/>
            </p:nvGrpSpPr>
            <p:grpSpPr>
              <a:xfrm>
                <a:off x="3965789" y="3393545"/>
                <a:ext cx="31405" cy="26945"/>
                <a:chOff x="3965789" y="3393545"/>
                <a:chExt cx="31405" cy="26945"/>
              </a:xfrm>
            </p:grpSpPr>
            <p:sp>
              <p:nvSpPr>
                <p:cNvPr id="4567" name="Google Shape;4567;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71"/>
              <p:cNvGrpSpPr/>
              <p:nvPr/>
            </p:nvGrpSpPr>
            <p:grpSpPr>
              <a:xfrm>
                <a:off x="3925166" y="3491008"/>
                <a:ext cx="31405" cy="27001"/>
                <a:chOff x="3925166" y="3491008"/>
                <a:chExt cx="31405" cy="27001"/>
              </a:xfrm>
            </p:grpSpPr>
            <p:sp>
              <p:nvSpPr>
                <p:cNvPr id="4570" name="Google Shape;4570;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1"/>
              <p:cNvGrpSpPr/>
              <p:nvPr/>
            </p:nvGrpSpPr>
            <p:grpSpPr>
              <a:xfrm>
                <a:off x="3682845" y="3340976"/>
                <a:ext cx="31397" cy="26898"/>
                <a:chOff x="3682845" y="3340976"/>
                <a:chExt cx="31397" cy="26898"/>
              </a:xfrm>
            </p:grpSpPr>
            <p:sp>
              <p:nvSpPr>
                <p:cNvPr id="4573" name="Google Shape;4573;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71"/>
              <p:cNvGrpSpPr/>
              <p:nvPr/>
            </p:nvGrpSpPr>
            <p:grpSpPr>
              <a:xfrm>
                <a:off x="3795393" y="3353725"/>
                <a:ext cx="31499" cy="26993"/>
                <a:chOff x="3795393" y="3353725"/>
                <a:chExt cx="31499" cy="26993"/>
              </a:xfrm>
            </p:grpSpPr>
            <p:sp>
              <p:nvSpPr>
                <p:cNvPr id="4576" name="Google Shape;4576;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71"/>
              <p:cNvGrpSpPr/>
              <p:nvPr/>
            </p:nvGrpSpPr>
            <p:grpSpPr>
              <a:xfrm>
                <a:off x="4176909" y="4363221"/>
                <a:ext cx="38924" cy="33316"/>
                <a:chOff x="4176909" y="4363221"/>
                <a:chExt cx="38924" cy="33316"/>
              </a:xfrm>
            </p:grpSpPr>
            <p:sp>
              <p:nvSpPr>
                <p:cNvPr id="4579" name="Google Shape;4579;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71"/>
              <p:cNvGrpSpPr/>
              <p:nvPr/>
            </p:nvGrpSpPr>
            <p:grpSpPr>
              <a:xfrm>
                <a:off x="4226191" y="4007660"/>
                <a:ext cx="33560" cy="28770"/>
                <a:chOff x="4226191" y="4007660"/>
                <a:chExt cx="33560" cy="28770"/>
              </a:xfrm>
            </p:grpSpPr>
            <p:sp>
              <p:nvSpPr>
                <p:cNvPr id="4582" name="Google Shape;4582;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1"/>
              <p:cNvGrpSpPr/>
              <p:nvPr/>
            </p:nvGrpSpPr>
            <p:grpSpPr>
              <a:xfrm>
                <a:off x="3597785" y="3377045"/>
                <a:ext cx="33591" cy="28699"/>
                <a:chOff x="3597785" y="3377045"/>
                <a:chExt cx="33591" cy="28699"/>
              </a:xfrm>
            </p:grpSpPr>
            <p:sp>
              <p:nvSpPr>
                <p:cNvPr id="4585" name="Google Shape;4585;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1"/>
              <p:cNvGrpSpPr/>
              <p:nvPr/>
            </p:nvGrpSpPr>
            <p:grpSpPr>
              <a:xfrm>
                <a:off x="3887870" y="3669796"/>
                <a:ext cx="33591" cy="28692"/>
                <a:chOff x="3887870" y="3669796"/>
                <a:chExt cx="33591" cy="28692"/>
              </a:xfrm>
            </p:grpSpPr>
            <p:sp>
              <p:nvSpPr>
                <p:cNvPr id="4588" name="Google Shape;4588;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1"/>
              <p:cNvGrpSpPr/>
              <p:nvPr/>
            </p:nvGrpSpPr>
            <p:grpSpPr>
              <a:xfrm>
                <a:off x="3818320" y="3481625"/>
                <a:ext cx="33497" cy="28770"/>
                <a:chOff x="3818320" y="3481625"/>
                <a:chExt cx="33497" cy="28770"/>
              </a:xfrm>
            </p:grpSpPr>
            <p:sp>
              <p:nvSpPr>
                <p:cNvPr id="4591" name="Google Shape;4591;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1"/>
              <p:cNvGrpSpPr/>
              <p:nvPr/>
            </p:nvGrpSpPr>
            <p:grpSpPr>
              <a:xfrm>
                <a:off x="4278139" y="4120948"/>
                <a:ext cx="37492" cy="32129"/>
                <a:chOff x="4278139" y="4120948"/>
                <a:chExt cx="37492" cy="32129"/>
              </a:xfrm>
            </p:grpSpPr>
            <p:sp>
              <p:nvSpPr>
                <p:cNvPr id="4594" name="Google Shape;4594;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1"/>
              <p:cNvGrpSpPr/>
              <p:nvPr/>
            </p:nvGrpSpPr>
            <p:grpSpPr>
              <a:xfrm>
                <a:off x="4419898" y="3977388"/>
                <a:ext cx="33497" cy="28692"/>
                <a:chOff x="4419898" y="3977388"/>
                <a:chExt cx="33497" cy="28692"/>
              </a:xfrm>
            </p:grpSpPr>
            <p:sp>
              <p:nvSpPr>
                <p:cNvPr id="4597" name="Google Shape;4597;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1"/>
              <p:cNvGrpSpPr/>
              <p:nvPr/>
            </p:nvGrpSpPr>
            <p:grpSpPr>
              <a:xfrm>
                <a:off x="4158930" y="4034684"/>
                <a:ext cx="33497" cy="28762"/>
                <a:chOff x="4158930" y="4034684"/>
                <a:chExt cx="33497" cy="28762"/>
              </a:xfrm>
            </p:grpSpPr>
            <p:sp>
              <p:nvSpPr>
                <p:cNvPr id="4600" name="Google Shape;4600;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1"/>
              <p:cNvGrpSpPr/>
              <p:nvPr/>
            </p:nvGrpSpPr>
            <p:grpSpPr>
              <a:xfrm>
                <a:off x="4134949" y="3957049"/>
                <a:ext cx="33497" cy="28770"/>
                <a:chOff x="4134949" y="3957049"/>
                <a:chExt cx="33497" cy="28770"/>
              </a:xfrm>
            </p:grpSpPr>
            <p:sp>
              <p:nvSpPr>
                <p:cNvPr id="4603" name="Google Shape;4603;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1"/>
              <p:cNvGrpSpPr/>
              <p:nvPr/>
            </p:nvGrpSpPr>
            <p:grpSpPr>
              <a:xfrm>
                <a:off x="4193653" y="4184403"/>
                <a:ext cx="43580" cy="37264"/>
                <a:chOff x="4193653" y="4184403"/>
                <a:chExt cx="43580" cy="37264"/>
              </a:xfrm>
            </p:grpSpPr>
            <p:sp>
              <p:nvSpPr>
                <p:cNvPr id="4606" name="Google Shape;4606;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1"/>
              <p:cNvGrpSpPr/>
              <p:nvPr/>
            </p:nvGrpSpPr>
            <p:grpSpPr>
              <a:xfrm>
                <a:off x="4343600" y="3943844"/>
                <a:ext cx="43580" cy="37312"/>
                <a:chOff x="4343600" y="3943844"/>
                <a:chExt cx="43580" cy="37312"/>
              </a:xfrm>
            </p:grpSpPr>
            <p:sp>
              <p:nvSpPr>
                <p:cNvPr id="4609" name="Google Shape;4609;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1"/>
              <p:cNvGrpSpPr/>
              <p:nvPr/>
            </p:nvGrpSpPr>
            <p:grpSpPr>
              <a:xfrm>
                <a:off x="4172339" y="3381693"/>
                <a:ext cx="31499" cy="27001"/>
                <a:chOff x="4172339" y="3381693"/>
                <a:chExt cx="31499" cy="27001"/>
              </a:xfrm>
            </p:grpSpPr>
            <p:sp>
              <p:nvSpPr>
                <p:cNvPr id="4612" name="Google Shape;4612;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grpSp>
        <p:nvGrpSpPr>
          <p:cNvPr id="4618" name="Google Shape;4618;p72"/>
          <p:cNvGrpSpPr/>
          <p:nvPr/>
        </p:nvGrpSpPr>
        <p:grpSpPr>
          <a:xfrm>
            <a:off x="729274" y="1175734"/>
            <a:ext cx="2507799" cy="206239"/>
            <a:chOff x="106648" y="895722"/>
            <a:chExt cx="4481413" cy="374300"/>
          </a:xfrm>
        </p:grpSpPr>
        <p:grpSp>
          <p:nvGrpSpPr>
            <p:cNvPr id="4619" name="Google Shape;4619;p72"/>
            <p:cNvGrpSpPr/>
            <p:nvPr/>
          </p:nvGrpSpPr>
          <p:grpSpPr>
            <a:xfrm>
              <a:off x="2233276" y="895722"/>
              <a:ext cx="1082667" cy="223591"/>
              <a:chOff x="4808316" y="2800065"/>
              <a:chExt cx="1999386" cy="412910"/>
            </a:xfrm>
          </p:grpSpPr>
          <p:sp>
            <p:nvSpPr>
              <p:cNvPr id="4620" name="Google Shape;4620;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72"/>
              <p:cNvGrpSpPr/>
              <p:nvPr/>
            </p:nvGrpSpPr>
            <p:grpSpPr>
              <a:xfrm>
                <a:off x="4808316" y="2800065"/>
                <a:ext cx="92400" cy="411825"/>
                <a:chOff x="845575" y="2563700"/>
                <a:chExt cx="92400" cy="411825"/>
              </a:xfrm>
            </p:grpSpPr>
            <p:cxnSp>
              <p:nvCxnSpPr>
                <p:cNvPr id="4622" name="Google Shape;4622;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3" name="Google Shape;4623;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4" name="Google Shape;4624;p72"/>
            <p:cNvGrpSpPr/>
            <p:nvPr/>
          </p:nvGrpSpPr>
          <p:grpSpPr>
            <a:xfrm>
              <a:off x="106648" y="895722"/>
              <a:ext cx="1088401" cy="223591"/>
              <a:chOff x="881025" y="2800065"/>
              <a:chExt cx="2009975" cy="412910"/>
            </a:xfrm>
          </p:grpSpPr>
          <p:sp>
            <p:nvSpPr>
              <p:cNvPr id="4625" name="Google Shape;4625;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72"/>
              <p:cNvGrpSpPr/>
              <p:nvPr/>
            </p:nvGrpSpPr>
            <p:grpSpPr>
              <a:xfrm>
                <a:off x="881025" y="2800065"/>
                <a:ext cx="92400" cy="411825"/>
                <a:chOff x="845575" y="2563700"/>
                <a:chExt cx="92400" cy="411825"/>
              </a:xfrm>
            </p:grpSpPr>
            <p:cxnSp>
              <p:nvCxnSpPr>
                <p:cNvPr id="4627" name="Google Shape;4627;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8" name="Google Shape;4628;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9" name="Google Shape;4629;p72"/>
            <p:cNvGrpSpPr/>
            <p:nvPr/>
          </p:nvGrpSpPr>
          <p:grpSpPr>
            <a:xfrm>
              <a:off x="1172346" y="1047018"/>
              <a:ext cx="1083151" cy="223003"/>
              <a:chOff x="2849073" y="3079467"/>
              <a:chExt cx="2000279" cy="411825"/>
            </a:xfrm>
          </p:grpSpPr>
          <p:sp>
            <p:nvSpPr>
              <p:cNvPr id="4630" name="Google Shape;4630;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1" name="Google Shape;4631;p72"/>
              <p:cNvGrpSpPr/>
              <p:nvPr/>
            </p:nvGrpSpPr>
            <p:grpSpPr>
              <a:xfrm rot="10800000">
                <a:off x="2849073" y="3079467"/>
                <a:ext cx="92400" cy="411825"/>
                <a:chOff x="2070100" y="2563700"/>
                <a:chExt cx="92400" cy="411825"/>
              </a:xfrm>
            </p:grpSpPr>
            <p:cxnSp>
              <p:nvCxnSpPr>
                <p:cNvPr id="4632" name="Google Shape;4632;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3" name="Google Shape;4633;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4" name="Google Shape;4634;p72"/>
            <p:cNvGrpSpPr/>
            <p:nvPr/>
          </p:nvGrpSpPr>
          <p:grpSpPr>
            <a:xfrm>
              <a:off x="3290132" y="1047018"/>
              <a:ext cx="1297929" cy="223003"/>
              <a:chOff x="6760035" y="3079467"/>
              <a:chExt cx="2396914" cy="411825"/>
            </a:xfrm>
          </p:grpSpPr>
          <p:sp>
            <p:nvSpPr>
              <p:cNvPr id="4635" name="Google Shape;4635;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72"/>
              <p:cNvGrpSpPr/>
              <p:nvPr/>
            </p:nvGrpSpPr>
            <p:grpSpPr>
              <a:xfrm rot="10800000">
                <a:off x="6760035" y="3079467"/>
                <a:ext cx="92400" cy="411825"/>
                <a:chOff x="2070100" y="2563700"/>
                <a:chExt cx="92400" cy="411825"/>
              </a:xfrm>
            </p:grpSpPr>
            <p:cxnSp>
              <p:nvCxnSpPr>
                <p:cNvPr id="4637" name="Google Shape;4637;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8" name="Google Shape;4638;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9" name="Google Shape;4639;p72"/>
          <p:cNvGrpSpPr/>
          <p:nvPr/>
        </p:nvGrpSpPr>
        <p:grpSpPr>
          <a:xfrm>
            <a:off x="2147036" y="3575105"/>
            <a:ext cx="1086701" cy="799429"/>
            <a:chOff x="2183288" y="3555572"/>
            <a:chExt cx="1136241" cy="835873"/>
          </a:xfrm>
        </p:grpSpPr>
        <p:sp>
          <p:nvSpPr>
            <p:cNvPr id="4640" name="Google Shape;4640;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72"/>
            <p:cNvGrpSpPr/>
            <p:nvPr/>
          </p:nvGrpSpPr>
          <p:grpSpPr>
            <a:xfrm>
              <a:off x="2205895" y="3637269"/>
              <a:ext cx="1089848" cy="724993"/>
              <a:chOff x="2205895" y="3637269"/>
              <a:chExt cx="1089848" cy="724993"/>
            </a:xfrm>
          </p:grpSpPr>
          <p:sp>
            <p:nvSpPr>
              <p:cNvPr id="4642" name="Google Shape;4642;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8" name="Google Shape;4648;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9" name="Google Shape;4649;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50" name="Google Shape;4650;p72"/>
            <p:cNvGrpSpPr/>
            <p:nvPr/>
          </p:nvGrpSpPr>
          <p:grpSpPr>
            <a:xfrm>
              <a:off x="3173850" y="3779426"/>
              <a:ext cx="145679" cy="70048"/>
              <a:chOff x="3173850" y="3779426"/>
              <a:chExt cx="145679" cy="70048"/>
            </a:xfrm>
          </p:grpSpPr>
          <p:cxnSp>
            <p:nvCxnSpPr>
              <p:cNvPr id="4651" name="Google Shape;4651;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52" name="Google Shape;4652;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2"/>
            <p:cNvGrpSpPr/>
            <p:nvPr/>
          </p:nvGrpSpPr>
          <p:grpSpPr>
            <a:xfrm>
              <a:off x="2183288" y="4139483"/>
              <a:ext cx="145133" cy="70048"/>
              <a:chOff x="2183288" y="4139483"/>
              <a:chExt cx="145133" cy="70048"/>
            </a:xfrm>
          </p:grpSpPr>
          <p:cxnSp>
            <p:nvCxnSpPr>
              <p:cNvPr id="4654" name="Google Shape;4654;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55" name="Google Shape;4655;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6" name="Google Shape;4656;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7" name="Google Shape;4657;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58" name="Google Shape;4658;p72"/>
            <p:cNvGrpSpPr/>
            <p:nvPr/>
          </p:nvGrpSpPr>
          <p:grpSpPr>
            <a:xfrm>
              <a:off x="2943836" y="4268886"/>
              <a:ext cx="60717" cy="122559"/>
              <a:chOff x="2943836" y="4268886"/>
              <a:chExt cx="60717" cy="122559"/>
            </a:xfrm>
          </p:grpSpPr>
          <p:sp>
            <p:nvSpPr>
              <p:cNvPr id="4659" name="Google Shape;4659;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61" name="Google Shape;4661;p72"/>
          <p:cNvGrpSpPr/>
          <p:nvPr/>
        </p:nvGrpSpPr>
        <p:grpSpPr>
          <a:xfrm>
            <a:off x="3409981" y="1496104"/>
            <a:ext cx="1675870" cy="758251"/>
            <a:chOff x="3530532" y="1496185"/>
            <a:chExt cx="1562000" cy="706730"/>
          </a:xfrm>
        </p:grpSpPr>
        <p:cxnSp>
          <p:nvCxnSpPr>
            <p:cNvPr id="4662" name="Google Shape;4662;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63" name="Google Shape;4663;p72"/>
            <p:cNvGrpSpPr/>
            <p:nvPr/>
          </p:nvGrpSpPr>
          <p:grpSpPr>
            <a:xfrm>
              <a:off x="3530532" y="1496185"/>
              <a:ext cx="323430" cy="463587"/>
              <a:chOff x="3530532" y="1496185"/>
              <a:chExt cx="323430" cy="463587"/>
            </a:xfrm>
          </p:grpSpPr>
          <p:grpSp>
            <p:nvGrpSpPr>
              <p:cNvPr id="4664" name="Google Shape;4664;p72"/>
              <p:cNvGrpSpPr/>
              <p:nvPr/>
            </p:nvGrpSpPr>
            <p:grpSpPr>
              <a:xfrm>
                <a:off x="3567462" y="1496185"/>
                <a:ext cx="286500" cy="361376"/>
                <a:chOff x="3567462" y="1496185"/>
                <a:chExt cx="286500" cy="361376"/>
              </a:xfrm>
            </p:grpSpPr>
            <p:cxnSp>
              <p:nvCxnSpPr>
                <p:cNvPr id="4665" name="Google Shape;4665;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66" name="Google Shape;4666;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7" name="Google Shape;4667;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2"/>
            <p:cNvGrpSpPr/>
            <p:nvPr/>
          </p:nvGrpSpPr>
          <p:grpSpPr>
            <a:xfrm>
              <a:off x="3891569" y="1779209"/>
              <a:ext cx="323945" cy="423706"/>
              <a:chOff x="3891569" y="1779209"/>
              <a:chExt cx="323945" cy="423706"/>
            </a:xfrm>
          </p:grpSpPr>
          <p:grpSp>
            <p:nvGrpSpPr>
              <p:cNvPr id="4669" name="Google Shape;4669;p72"/>
              <p:cNvGrpSpPr/>
              <p:nvPr/>
            </p:nvGrpSpPr>
            <p:grpSpPr>
              <a:xfrm>
                <a:off x="3929014" y="1881638"/>
                <a:ext cx="286500" cy="321278"/>
                <a:chOff x="3929014" y="1881638"/>
                <a:chExt cx="286500" cy="321278"/>
              </a:xfrm>
            </p:grpSpPr>
            <p:cxnSp>
              <p:nvCxnSpPr>
                <p:cNvPr id="4670" name="Google Shape;4670;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71" name="Google Shape;4671;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2" name="Google Shape;4672;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2"/>
            <p:cNvGrpSpPr/>
            <p:nvPr/>
          </p:nvGrpSpPr>
          <p:grpSpPr>
            <a:xfrm>
              <a:off x="4252606" y="1496185"/>
              <a:ext cx="324721" cy="463587"/>
              <a:chOff x="4252606" y="1496185"/>
              <a:chExt cx="324721" cy="463587"/>
            </a:xfrm>
          </p:grpSpPr>
          <p:grpSp>
            <p:nvGrpSpPr>
              <p:cNvPr id="4674" name="Google Shape;4674;p72"/>
              <p:cNvGrpSpPr/>
              <p:nvPr/>
            </p:nvGrpSpPr>
            <p:grpSpPr>
              <a:xfrm>
                <a:off x="4290828" y="1496185"/>
                <a:ext cx="286500" cy="361376"/>
                <a:chOff x="4290828" y="1496185"/>
                <a:chExt cx="286500" cy="361376"/>
              </a:xfrm>
            </p:grpSpPr>
            <p:cxnSp>
              <p:nvCxnSpPr>
                <p:cNvPr id="4675" name="Google Shape;4675;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76" name="Google Shape;4676;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7" name="Google Shape;4677;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2"/>
            <p:cNvGrpSpPr/>
            <p:nvPr/>
          </p:nvGrpSpPr>
          <p:grpSpPr>
            <a:xfrm>
              <a:off x="4613643" y="1763716"/>
              <a:ext cx="325308" cy="439200"/>
              <a:chOff x="4613643" y="1763716"/>
              <a:chExt cx="325308" cy="439200"/>
            </a:xfrm>
          </p:grpSpPr>
          <p:grpSp>
            <p:nvGrpSpPr>
              <p:cNvPr id="4679" name="Google Shape;4679;p72"/>
              <p:cNvGrpSpPr/>
              <p:nvPr/>
            </p:nvGrpSpPr>
            <p:grpSpPr>
              <a:xfrm>
                <a:off x="4652451" y="1879538"/>
                <a:ext cx="286500" cy="323378"/>
                <a:chOff x="4652451" y="1879538"/>
                <a:chExt cx="286500" cy="323378"/>
              </a:xfrm>
            </p:grpSpPr>
            <p:cxnSp>
              <p:nvCxnSpPr>
                <p:cNvPr id="4680" name="Google Shape;4680;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81" name="Google Shape;4681;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2" name="Google Shape;4682;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3" name="Google Shape;4683;p72"/>
          <p:cNvGrpSpPr/>
          <p:nvPr/>
        </p:nvGrpSpPr>
        <p:grpSpPr>
          <a:xfrm>
            <a:off x="3421841" y="2349730"/>
            <a:ext cx="1652173" cy="391517"/>
            <a:chOff x="3512551" y="2358270"/>
            <a:chExt cx="1597383" cy="378533"/>
          </a:xfrm>
        </p:grpSpPr>
        <p:cxnSp>
          <p:nvCxnSpPr>
            <p:cNvPr id="4684" name="Google Shape;4684;p72"/>
            <p:cNvCxnSpPr>
              <a:stCxn id="4685" idx="6"/>
              <a:endCxn id="46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87" name="Google Shape;4687;p72"/>
            <p:cNvGrpSpPr/>
            <p:nvPr/>
          </p:nvGrpSpPr>
          <p:grpSpPr>
            <a:xfrm>
              <a:off x="3512551" y="2358270"/>
              <a:ext cx="225647" cy="307714"/>
              <a:chOff x="2182679" y="2004714"/>
              <a:chExt cx="792300" cy="1080458"/>
            </a:xfrm>
          </p:grpSpPr>
          <p:cxnSp>
            <p:nvCxnSpPr>
              <p:cNvPr id="4688" name="Google Shape;4688;p72"/>
              <p:cNvCxnSpPr>
                <a:stCxn id="46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85" name="Google Shape;4685;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2"/>
            <p:cNvGrpSpPr/>
            <p:nvPr/>
          </p:nvGrpSpPr>
          <p:grpSpPr>
            <a:xfrm>
              <a:off x="3969644" y="2440153"/>
              <a:ext cx="225853" cy="296651"/>
              <a:chOff x="3775710" y="1729289"/>
              <a:chExt cx="136500" cy="179289"/>
            </a:xfrm>
          </p:grpSpPr>
          <p:cxnSp>
            <p:nvCxnSpPr>
              <p:cNvPr id="4691" name="Google Shape;4691;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92" name="Google Shape;4692;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2"/>
            <p:cNvGrpSpPr/>
            <p:nvPr/>
          </p:nvGrpSpPr>
          <p:grpSpPr>
            <a:xfrm>
              <a:off x="4427051" y="2358270"/>
              <a:ext cx="225647" cy="307714"/>
              <a:chOff x="5393704" y="2004714"/>
              <a:chExt cx="792300" cy="1080458"/>
            </a:xfrm>
          </p:grpSpPr>
          <p:cxnSp>
            <p:nvCxnSpPr>
              <p:cNvPr id="4695" name="Google Shape;4695;p72"/>
              <p:cNvCxnSpPr>
                <a:stCxn id="46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97" name="Google Shape;4697;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2"/>
            <p:cNvGrpSpPr/>
            <p:nvPr/>
          </p:nvGrpSpPr>
          <p:grpSpPr>
            <a:xfrm>
              <a:off x="4884287" y="2440252"/>
              <a:ext cx="225647" cy="296532"/>
              <a:chOff x="6999166" y="2292572"/>
              <a:chExt cx="792300" cy="1041192"/>
            </a:xfrm>
          </p:grpSpPr>
          <p:cxnSp>
            <p:nvCxnSpPr>
              <p:cNvPr id="4699" name="Google Shape;4699;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86" name="Google Shape;4686;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1" name="Google Shape;4701;p72"/>
          <p:cNvGrpSpPr/>
          <p:nvPr/>
        </p:nvGrpSpPr>
        <p:grpSpPr>
          <a:xfrm>
            <a:off x="6842649" y="1185930"/>
            <a:ext cx="1581844" cy="732818"/>
            <a:chOff x="634175" y="2986275"/>
            <a:chExt cx="3147949" cy="1458344"/>
          </a:xfrm>
        </p:grpSpPr>
        <p:cxnSp>
          <p:nvCxnSpPr>
            <p:cNvPr id="4702" name="Google Shape;4702;p72"/>
            <p:cNvCxnSpPr>
              <a:stCxn id="4703" idx="4"/>
              <a:endCxn id="47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05" name="Google Shape;4705;p72"/>
            <p:cNvCxnSpPr>
              <a:stCxn id="4704" idx="0"/>
              <a:endCxn id="47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07" name="Google Shape;4707;p72"/>
            <p:cNvCxnSpPr>
              <a:stCxn id="4706" idx="4"/>
              <a:endCxn id="47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09" name="Google Shape;4709;p72"/>
            <p:cNvCxnSpPr>
              <a:stCxn id="4708" idx="0"/>
              <a:endCxn id="47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10" name="Google Shape;4710;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6" name="Google Shape;4706;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3" name="Google Shape;4703;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8" name="Google Shape;4708;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4" name="Google Shape;4704;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11" name="Google Shape;4711;p72"/>
          <p:cNvGrpSpPr/>
          <p:nvPr/>
        </p:nvGrpSpPr>
        <p:grpSpPr>
          <a:xfrm>
            <a:off x="3410364" y="2880240"/>
            <a:ext cx="1675128" cy="313674"/>
            <a:chOff x="998425" y="1182125"/>
            <a:chExt cx="1065400" cy="199500"/>
          </a:xfrm>
        </p:grpSpPr>
        <p:sp>
          <p:nvSpPr>
            <p:cNvPr id="4712" name="Google Shape;4712;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2"/>
          <p:cNvGrpSpPr/>
          <p:nvPr/>
        </p:nvGrpSpPr>
        <p:grpSpPr>
          <a:xfrm>
            <a:off x="3410363" y="3836206"/>
            <a:ext cx="1675129" cy="525345"/>
            <a:chOff x="5194708" y="3484366"/>
            <a:chExt cx="3148148" cy="987304"/>
          </a:xfrm>
        </p:grpSpPr>
        <p:grpSp>
          <p:nvGrpSpPr>
            <p:cNvPr id="4718" name="Google Shape;4718;p72"/>
            <p:cNvGrpSpPr/>
            <p:nvPr/>
          </p:nvGrpSpPr>
          <p:grpSpPr>
            <a:xfrm>
              <a:off x="7531521" y="3484366"/>
              <a:ext cx="811335" cy="987304"/>
              <a:chOff x="3379425" y="1617275"/>
              <a:chExt cx="1090650" cy="1327200"/>
            </a:xfrm>
          </p:grpSpPr>
          <p:sp>
            <p:nvSpPr>
              <p:cNvPr id="4719" name="Google Shape;4719;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2"/>
            <p:cNvGrpSpPr/>
            <p:nvPr/>
          </p:nvGrpSpPr>
          <p:grpSpPr>
            <a:xfrm>
              <a:off x="6752546" y="3484366"/>
              <a:ext cx="811428" cy="987304"/>
              <a:chOff x="2332275" y="1617275"/>
              <a:chExt cx="1090775" cy="1327200"/>
            </a:xfrm>
          </p:grpSpPr>
          <p:sp>
            <p:nvSpPr>
              <p:cNvPr id="4723" name="Google Shape;4723;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2"/>
            <p:cNvGrpSpPr/>
            <p:nvPr/>
          </p:nvGrpSpPr>
          <p:grpSpPr>
            <a:xfrm>
              <a:off x="5973664" y="3484366"/>
              <a:ext cx="811335" cy="987304"/>
              <a:chOff x="1285250" y="1617275"/>
              <a:chExt cx="1090650" cy="1327200"/>
            </a:xfrm>
          </p:grpSpPr>
          <p:sp>
            <p:nvSpPr>
              <p:cNvPr id="4727" name="Google Shape;4727;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72"/>
            <p:cNvGrpSpPr/>
            <p:nvPr/>
          </p:nvGrpSpPr>
          <p:grpSpPr>
            <a:xfrm>
              <a:off x="5194708" y="3484366"/>
              <a:ext cx="811409" cy="987304"/>
              <a:chOff x="238125" y="1617275"/>
              <a:chExt cx="1090750" cy="1327200"/>
            </a:xfrm>
          </p:grpSpPr>
          <p:sp>
            <p:nvSpPr>
              <p:cNvPr id="4731" name="Google Shape;4731;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72"/>
          <p:cNvGrpSpPr/>
          <p:nvPr/>
        </p:nvGrpSpPr>
        <p:grpSpPr>
          <a:xfrm>
            <a:off x="6844048" y="2482095"/>
            <a:ext cx="1579046" cy="522230"/>
            <a:chOff x="6853641" y="2534077"/>
            <a:chExt cx="1515545" cy="501229"/>
          </a:xfrm>
        </p:grpSpPr>
        <p:grpSp>
          <p:nvGrpSpPr>
            <p:cNvPr id="4735" name="Google Shape;4735;p72"/>
            <p:cNvGrpSpPr/>
            <p:nvPr/>
          </p:nvGrpSpPr>
          <p:grpSpPr>
            <a:xfrm>
              <a:off x="6853641" y="2618923"/>
              <a:ext cx="1515545" cy="324556"/>
              <a:chOff x="6853641" y="2618923"/>
              <a:chExt cx="1515545" cy="324556"/>
            </a:xfrm>
          </p:grpSpPr>
          <p:sp>
            <p:nvSpPr>
              <p:cNvPr id="4736" name="Google Shape;4736;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2"/>
          <p:cNvGrpSpPr/>
          <p:nvPr/>
        </p:nvGrpSpPr>
        <p:grpSpPr>
          <a:xfrm>
            <a:off x="3438940" y="3357136"/>
            <a:ext cx="1617976" cy="346616"/>
            <a:chOff x="1808063" y="4294338"/>
            <a:chExt cx="3370782" cy="721817"/>
          </a:xfrm>
        </p:grpSpPr>
        <p:sp>
          <p:nvSpPr>
            <p:cNvPr id="4747" name="Google Shape;4747;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2"/>
          <p:cNvGrpSpPr/>
          <p:nvPr/>
        </p:nvGrpSpPr>
        <p:grpSpPr>
          <a:xfrm>
            <a:off x="5264936" y="4023886"/>
            <a:ext cx="1417067" cy="350605"/>
            <a:chOff x="4234950" y="2101012"/>
            <a:chExt cx="4219974" cy="1044090"/>
          </a:xfrm>
        </p:grpSpPr>
        <p:sp>
          <p:nvSpPr>
            <p:cNvPr id="4758" name="Google Shape;4758;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2"/>
          <p:cNvGrpSpPr/>
          <p:nvPr/>
        </p:nvGrpSpPr>
        <p:grpSpPr>
          <a:xfrm>
            <a:off x="6840408" y="2014643"/>
            <a:ext cx="1586327" cy="371557"/>
            <a:chOff x="1247650" y="2075423"/>
            <a:chExt cx="6648477" cy="1557238"/>
          </a:xfrm>
        </p:grpSpPr>
        <p:sp>
          <p:nvSpPr>
            <p:cNvPr id="4775" name="Google Shape;4775;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2"/>
          <p:cNvGrpSpPr/>
          <p:nvPr/>
        </p:nvGrpSpPr>
        <p:grpSpPr>
          <a:xfrm>
            <a:off x="5271678" y="1167833"/>
            <a:ext cx="1415601" cy="1648533"/>
            <a:chOff x="1839112" y="2209163"/>
            <a:chExt cx="1918159" cy="2233784"/>
          </a:xfrm>
        </p:grpSpPr>
        <p:sp>
          <p:nvSpPr>
            <p:cNvPr id="4782" name="Google Shape;4782;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72"/>
            <p:cNvCxnSpPr>
              <a:stCxn id="4782" idx="6"/>
              <a:endCxn id="47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86" name="Google Shape;4786;p72"/>
            <p:cNvCxnSpPr>
              <a:stCxn id="4783" idx="4"/>
              <a:endCxn id="47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88" name="Google Shape;4788;p72"/>
            <p:cNvCxnSpPr>
              <a:stCxn id="4787" idx="6"/>
              <a:endCxn id="47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89" name="Google Shape;4789;p72"/>
            <p:cNvCxnSpPr>
              <a:stCxn id="4784" idx="4"/>
              <a:endCxn id="47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87" name="Google Shape;4787;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2" name="Google Shape;4792;p72"/>
            <p:cNvCxnSpPr>
              <a:endCxn id="47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93" name="Google Shape;4793;p72"/>
          <p:cNvGrpSpPr/>
          <p:nvPr/>
        </p:nvGrpSpPr>
        <p:grpSpPr>
          <a:xfrm>
            <a:off x="3428944" y="1185917"/>
            <a:ext cx="1637968" cy="154942"/>
            <a:chOff x="238125" y="2506075"/>
            <a:chExt cx="7115411" cy="673075"/>
          </a:xfrm>
        </p:grpSpPr>
        <p:sp>
          <p:nvSpPr>
            <p:cNvPr id="4794" name="Google Shape;4794;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72"/>
          <p:cNvGrpSpPr/>
          <p:nvPr/>
        </p:nvGrpSpPr>
        <p:grpSpPr>
          <a:xfrm>
            <a:off x="1969680" y="1500635"/>
            <a:ext cx="1262932" cy="785408"/>
            <a:chOff x="548861" y="389676"/>
            <a:chExt cx="3843371" cy="2390163"/>
          </a:xfrm>
        </p:grpSpPr>
        <p:cxnSp>
          <p:nvCxnSpPr>
            <p:cNvPr id="4800" name="Google Shape;4800;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1" name="Google Shape;4801;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2" name="Google Shape;4802;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3" name="Google Shape;4803;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04" name="Google Shape;4804;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05" name="Google Shape;4805;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6" name="Google Shape;4806;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07" name="Google Shape;4807;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2"/>
          <p:cNvGrpSpPr/>
          <p:nvPr/>
        </p:nvGrpSpPr>
        <p:grpSpPr>
          <a:xfrm>
            <a:off x="757812" y="2607512"/>
            <a:ext cx="1412054" cy="633562"/>
            <a:chOff x="1187400" y="2529299"/>
            <a:chExt cx="6769193" cy="2241903"/>
          </a:xfrm>
        </p:grpSpPr>
        <p:sp>
          <p:nvSpPr>
            <p:cNvPr id="4814" name="Google Shape;4814;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5" name="Google Shape;4815;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6" name="Google Shape;4816;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7" name="Google Shape;4817;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8" name="Google Shape;4818;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9" name="Google Shape;4819;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0" name="Google Shape;4820;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21" name="Google Shape;4821;p72"/>
            <p:cNvCxnSpPr>
              <a:stCxn id="4814" idx="2"/>
              <a:endCxn id="48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2" name="Google Shape;4822;p72"/>
            <p:cNvCxnSpPr>
              <a:stCxn id="4816" idx="0"/>
              <a:endCxn id="48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3" name="Google Shape;4823;p72"/>
            <p:cNvCxnSpPr>
              <a:stCxn id="4816" idx="2"/>
              <a:endCxn id="48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4" name="Google Shape;4824;p72"/>
            <p:cNvCxnSpPr>
              <a:stCxn id="4817" idx="0"/>
              <a:endCxn id="48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5" name="Google Shape;4825;p72"/>
            <p:cNvCxnSpPr>
              <a:stCxn id="4815" idx="2"/>
              <a:endCxn id="48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6" name="Google Shape;4826;p72"/>
            <p:cNvCxnSpPr>
              <a:stCxn id="4819" idx="0"/>
              <a:endCxn id="48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27" name="Google Shape;4827;p72"/>
          <p:cNvGrpSpPr/>
          <p:nvPr/>
        </p:nvGrpSpPr>
        <p:grpSpPr>
          <a:xfrm>
            <a:off x="6844058" y="3100221"/>
            <a:ext cx="1579035" cy="540873"/>
            <a:chOff x="6895650" y="3126697"/>
            <a:chExt cx="1436662" cy="492105"/>
          </a:xfrm>
        </p:grpSpPr>
        <p:sp>
          <p:nvSpPr>
            <p:cNvPr id="4828" name="Google Shape;4828;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3" name="Google Shape;4833;p72"/>
            <p:cNvGrpSpPr/>
            <p:nvPr/>
          </p:nvGrpSpPr>
          <p:grpSpPr>
            <a:xfrm>
              <a:off x="6995957" y="3335810"/>
              <a:ext cx="1230393" cy="71754"/>
              <a:chOff x="6995957" y="3287964"/>
              <a:chExt cx="1230393" cy="71754"/>
            </a:xfrm>
          </p:grpSpPr>
          <p:sp>
            <p:nvSpPr>
              <p:cNvPr id="4834" name="Google Shape;4834;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9" name="Google Shape;4839;p72"/>
          <p:cNvGrpSpPr/>
          <p:nvPr/>
        </p:nvGrpSpPr>
        <p:grpSpPr>
          <a:xfrm>
            <a:off x="6842640" y="3736984"/>
            <a:ext cx="1581862" cy="650625"/>
            <a:chOff x="6777990" y="3710194"/>
            <a:chExt cx="1646915" cy="677382"/>
          </a:xfrm>
        </p:grpSpPr>
        <p:grpSp>
          <p:nvGrpSpPr>
            <p:cNvPr id="4840" name="Google Shape;4840;p72"/>
            <p:cNvGrpSpPr/>
            <p:nvPr/>
          </p:nvGrpSpPr>
          <p:grpSpPr>
            <a:xfrm>
              <a:off x="6777990" y="3874492"/>
              <a:ext cx="411129" cy="513083"/>
              <a:chOff x="6777990" y="3874492"/>
              <a:chExt cx="411129" cy="513083"/>
            </a:xfrm>
          </p:grpSpPr>
          <p:cxnSp>
            <p:nvCxnSpPr>
              <p:cNvPr id="4841" name="Google Shape;4841;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2" name="Google Shape;4842;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2"/>
            <p:cNvGrpSpPr/>
            <p:nvPr/>
          </p:nvGrpSpPr>
          <p:grpSpPr>
            <a:xfrm>
              <a:off x="7188425" y="3710194"/>
              <a:ext cx="411123" cy="520535"/>
              <a:chOff x="7188425" y="3710194"/>
              <a:chExt cx="411123" cy="520535"/>
            </a:xfrm>
          </p:grpSpPr>
          <p:cxnSp>
            <p:nvCxnSpPr>
              <p:cNvPr id="4844" name="Google Shape;4844;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5" name="Google Shape;4845;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2"/>
            <p:cNvGrpSpPr/>
            <p:nvPr/>
          </p:nvGrpSpPr>
          <p:grpSpPr>
            <a:xfrm>
              <a:off x="7603341" y="3874492"/>
              <a:ext cx="411474" cy="513083"/>
              <a:chOff x="7603341" y="3874492"/>
              <a:chExt cx="411474" cy="513083"/>
            </a:xfrm>
          </p:grpSpPr>
          <p:cxnSp>
            <p:nvCxnSpPr>
              <p:cNvPr id="4847" name="Google Shape;4847;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8" name="Google Shape;4848;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2"/>
            <p:cNvGrpSpPr/>
            <p:nvPr/>
          </p:nvGrpSpPr>
          <p:grpSpPr>
            <a:xfrm>
              <a:off x="8013776" y="3722847"/>
              <a:ext cx="411129" cy="507881"/>
              <a:chOff x="8013776" y="3722847"/>
              <a:chExt cx="411129" cy="507881"/>
            </a:xfrm>
          </p:grpSpPr>
          <p:cxnSp>
            <p:nvCxnSpPr>
              <p:cNvPr id="4850" name="Google Shape;4850;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51" name="Google Shape;4851;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2" name="Google Shape;4852;p72"/>
          <p:cNvGrpSpPr/>
          <p:nvPr/>
        </p:nvGrpSpPr>
        <p:grpSpPr>
          <a:xfrm>
            <a:off x="5262155" y="2909824"/>
            <a:ext cx="1421889" cy="1020603"/>
            <a:chOff x="5190863" y="2824811"/>
            <a:chExt cx="1544860" cy="1108869"/>
          </a:xfrm>
        </p:grpSpPr>
        <p:grpSp>
          <p:nvGrpSpPr>
            <p:cNvPr id="4853" name="Google Shape;4853;p72"/>
            <p:cNvGrpSpPr/>
            <p:nvPr/>
          </p:nvGrpSpPr>
          <p:grpSpPr>
            <a:xfrm>
              <a:off x="5938695" y="3176919"/>
              <a:ext cx="685761" cy="404739"/>
              <a:chOff x="5938695" y="3176919"/>
              <a:chExt cx="685761" cy="404739"/>
            </a:xfrm>
          </p:grpSpPr>
          <p:grpSp>
            <p:nvGrpSpPr>
              <p:cNvPr id="4854" name="Google Shape;4854;p72"/>
              <p:cNvGrpSpPr/>
              <p:nvPr/>
            </p:nvGrpSpPr>
            <p:grpSpPr>
              <a:xfrm>
                <a:off x="5938695" y="3176919"/>
                <a:ext cx="685761" cy="404739"/>
                <a:chOff x="5938695" y="3176919"/>
                <a:chExt cx="685761" cy="404739"/>
              </a:xfrm>
            </p:grpSpPr>
            <p:sp>
              <p:nvSpPr>
                <p:cNvPr id="4855" name="Google Shape;4855;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2"/>
            <p:cNvGrpSpPr/>
            <p:nvPr/>
          </p:nvGrpSpPr>
          <p:grpSpPr>
            <a:xfrm>
              <a:off x="5305233" y="3176835"/>
              <a:ext cx="685971" cy="404655"/>
              <a:chOff x="5305233" y="3176835"/>
              <a:chExt cx="685971" cy="404655"/>
            </a:xfrm>
          </p:grpSpPr>
          <p:grpSp>
            <p:nvGrpSpPr>
              <p:cNvPr id="4859" name="Google Shape;4859;p72"/>
              <p:cNvGrpSpPr/>
              <p:nvPr/>
            </p:nvGrpSpPr>
            <p:grpSpPr>
              <a:xfrm>
                <a:off x="5305233" y="3176835"/>
                <a:ext cx="685971" cy="404655"/>
                <a:chOff x="5305233" y="3176835"/>
                <a:chExt cx="685971" cy="404655"/>
              </a:xfrm>
            </p:grpSpPr>
            <p:sp>
              <p:nvSpPr>
                <p:cNvPr id="4860" name="Google Shape;4860;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4" name="Google Shape;4864;p72"/>
            <p:cNvGrpSpPr/>
            <p:nvPr/>
          </p:nvGrpSpPr>
          <p:grpSpPr>
            <a:xfrm>
              <a:off x="5657361" y="2824811"/>
              <a:ext cx="1078361" cy="404655"/>
              <a:chOff x="5657361" y="2824811"/>
              <a:chExt cx="1078361" cy="404655"/>
            </a:xfrm>
          </p:grpSpPr>
          <p:grpSp>
            <p:nvGrpSpPr>
              <p:cNvPr id="4865" name="Google Shape;4865;p72"/>
              <p:cNvGrpSpPr/>
              <p:nvPr/>
            </p:nvGrpSpPr>
            <p:grpSpPr>
              <a:xfrm>
                <a:off x="5657361" y="2824811"/>
                <a:ext cx="1078361" cy="404655"/>
                <a:chOff x="5657361" y="2824811"/>
                <a:chExt cx="1078361" cy="404655"/>
              </a:xfrm>
            </p:grpSpPr>
            <p:grpSp>
              <p:nvGrpSpPr>
                <p:cNvPr id="4866" name="Google Shape;4866;p72"/>
                <p:cNvGrpSpPr/>
                <p:nvPr/>
              </p:nvGrpSpPr>
              <p:grpSpPr>
                <a:xfrm>
                  <a:off x="5938485" y="2824811"/>
                  <a:ext cx="797237" cy="404655"/>
                  <a:chOff x="5938485" y="2824811"/>
                  <a:chExt cx="797237" cy="404655"/>
                </a:xfrm>
              </p:grpSpPr>
              <p:sp>
                <p:nvSpPr>
                  <p:cNvPr id="4867" name="Google Shape;4867;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0" name="Google Shape;4870;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2"/>
            <p:cNvGrpSpPr/>
            <p:nvPr/>
          </p:nvGrpSpPr>
          <p:grpSpPr>
            <a:xfrm>
              <a:off x="5190863" y="3528942"/>
              <a:ext cx="1078026" cy="404739"/>
              <a:chOff x="5190863" y="3528942"/>
              <a:chExt cx="1078026" cy="404739"/>
            </a:xfrm>
          </p:grpSpPr>
          <p:sp>
            <p:nvSpPr>
              <p:cNvPr id="4872" name="Google Shape;4872;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72"/>
              <p:cNvGrpSpPr/>
              <p:nvPr/>
            </p:nvGrpSpPr>
            <p:grpSpPr>
              <a:xfrm>
                <a:off x="5190863" y="3528942"/>
                <a:ext cx="1078026" cy="404739"/>
                <a:chOff x="5190863" y="3528942"/>
                <a:chExt cx="1078026" cy="404739"/>
              </a:xfrm>
            </p:grpSpPr>
            <p:sp>
              <p:nvSpPr>
                <p:cNvPr id="4874" name="Google Shape;4874;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72"/>
          <p:cNvGrpSpPr/>
          <p:nvPr/>
        </p:nvGrpSpPr>
        <p:grpSpPr>
          <a:xfrm>
            <a:off x="728162" y="1474292"/>
            <a:ext cx="1086719" cy="879487"/>
            <a:chOff x="803162" y="1474292"/>
            <a:chExt cx="1086719" cy="879487"/>
          </a:xfrm>
        </p:grpSpPr>
        <p:grpSp>
          <p:nvGrpSpPr>
            <p:cNvPr id="4877" name="Google Shape;4877;p72"/>
            <p:cNvGrpSpPr/>
            <p:nvPr/>
          </p:nvGrpSpPr>
          <p:grpSpPr>
            <a:xfrm>
              <a:off x="803162" y="1625948"/>
              <a:ext cx="445856" cy="576579"/>
              <a:chOff x="803162" y="1625948"/>
              <a:chExt cx="445856" cy="576579"/>
            </a:xfrm>
          </p:grpSpPr>
          <p:sp>
            <p:nvSpPr>
              <p:cNvPr id="4878" name="Google Shape;4878;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9" name="Google Shape;4879;p72"/>
              <p:cNvGrpSpPr/>
              <p:nvPr/>
            </p:nvGrpSpPr>
            <p:grpSpPr>
              <a:xfrm>
                <a:off x="1056023" y="1625948"/>
                <a:ext cx="192995" cy="576579"/>
                <a:chOff x="1056023" y="1625948"/>
                <a:chExt cx="192995" cy="576579"/>
              </a:xfrm>
            </p:grpSpPr>
            <p:sp>
              <p:nvSpPr>
                <p:cNvPr id="4880" name="Google Shape;4880;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5" name="Google Shape;4885;p72"/>
            <p:cNvGrpSpPr/>
            <p:nvPr/>
          </p:nvGrpSpPr>
          <p:grpSpPr>
            <a:xfrm>
              <a:off x="1371406" y="1474292"/>
              <a:ext cx="518475" cy="879487"/>
              <a:chOff x="1398231" y="1474292"/>
              <a:chExt cx="518475" cy="879487"/>
            </a:xfrm>
          </p:grpSpPr>
          <p:grpSp>
            <p:nvGrpSpPr>
              <p:cNvPr id="4886" name="Google Shape;4886;p72"/>
              <p:cNvGrpSpPr/>
              <p:nvPr/>
            </p:nvGrpSpPr>
            <p:grpSpPr>
              <a:xfrm>
                <a:off x="1398231" y="1474292"/>
                <a:ext cx="518475" cy="341643"/>
                <a:chOff x="1398231" y="1474292"/>
                <a:chExt cx="518475" cy="341643"/>
              </a:xfrm>
            </p:grpSpPr>
            <p:sp>
              <p:nvSpPr>
                <p:cNvPr id="4887" name="Google Shape;4887;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72"/>
                <p:cNvGrpSpPr/>
                <p:nvPr/>
              </p:nvGrpSpPr>
              <p:grpSpPr>
                <a:xfrm>
                  <a:off x="1616453" y="1474292"/>
                  <a:ext cx="300253" cy="341643"/>
                  <a:chOff x="1616453" y="1475379"/>
                  <a:chExt cx="300253" cy="341643"/>
                </a:xfrm>
              </p:grpSpPr>
              <p:sp>
                <p:nvSpPr>
                  <p:cNvPr id="4889" name="Google Shape;4889;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72"/>
                  <p:cNvGrpSpPr/>
                  <p:nvPr/>
                </p:nvGrpSpPr>
                <p:grpSpPr>
                  <a:xfrm>
                    <a:off x="1839639" y="1475379"/>
                    <a:ext cx="77067" cy="341643"/>
                    <a:chOff x="1839639" y="1475379"/>
                    <a:chExt cx="77067" cy="341643"/>
                  </a:xfrm>
                </p:grpSpPr>
                <p:sp>
                  <p:nvSpPr>
                    <p:cNvPr id="4897" name="Google Shape;4897;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9" name="Google Shape;4899;p72"/>
              <p:cNvGrpSpPr/>
              <p:nvPr/>
            </p:nvGrpSpPr>
            <p:grpSpPr>
              <a:xfrm>
                <a:off x="1398451" y="2012951"/>
                <a:ext cx="518255" cy="340828"/>
                <a:chOff x="1398451" y="2012951"/>
                <a:chExt cx="518255" cy="340828"/>
              </a:xfrm>
            </p:grpSpPr>
            <p:sp>
              <p:nvSpPr>
                <p:cNvPr id="4900" name="Google Shape;4900;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1" name="Google Shape;4901;p72"/>
                <p:cNvGrpSpPr/>
                <p:nvPr/>
              </p:nvGrpSpPr>
              <p:grpSpPr>
                <a:xfrm>
                  <a:off x="1616453" y="2012951"/>
                  <a:ext cx="300253" cy="340828"/>
                  <a:chOff x="1616453" y="2013538"/>
                  <a:chExt cx="300253" cy="340828"/>
                </a:xfrm>
              </p:grpSpPr>
              <p:sp>
                <p:nvSpPr>
                  <p:cNvPr id="4902" name="Google Shape;4902;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72"/>
                  <p:cNvGrpSpPr/>
                  <p:nvPr/>
                </p:nvGrpSpPr>
                <p:grpSpPr>
                  <a:xfrm>
                    <a:off x="1839639" y="2013538"/>
                    <a:ext cx="77067" cy="340828"/>
                    <a:chOff x="1839639" y="2013538"/>
                    <a:chExt cx="77067" cy="340828"/>
                  </a:xfrm>
                </p:grpSpPr>
                <p:sp>
                  <p:nvSpPr>
                    <p:cNvPr id="4910" name="Google Shape;4910;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12" name="Google Shape;4912;p72"/>
          <p:cNvGrpSpPr/>
          <p:nvPr/>
        </p:nvGrpSpPr>
        <p:grpSpPr>
          <a:xfrm>
            <a:off x="724986" y="3605478"/>
            <a:ext cx="1368681" cy="682918"/>
            <a:chOff x="724986" y="3605478"/>
            <a:chExt cx="1368681" cy="682918"/>
          </a:xfrm>
        </p:grpSpPr>
        <p:grpSp>
          <p:nvGrpSpPr>
            <p:cNvPr id="4913" name="Google Shape;4913;p72"/>
            <p:cNvGrpSpPr/>
            <p:nvPr/>
          </p:nvGrpSpPr>
          <p:grpSpPr>
            <a:xfrm>
              <a:off x="1289102" y="3823629"/>
              <a:ext cx="240442" cy="250435"/>
              <a:chOff x="-165066" y="3843615"/>
              <a:chExt cx="221259" cy="230455"/>
            </a:xfrm>
          </p:grpSpPr>
          <p:sp>
            <p:nvSpPr>
              <p:cNvPr id="4914" name="Google Shape;4914;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2"/>
            <p:cNvGrpSpPr/>
            <p:nvPr/>
          </p:nvGrpSpPr>
          <p:grpSpPr>
            <a:xfrm>
              <a:off x="724986" y="3605478"/>
              <a:ext cx="1368681" cy="682918"/>
              <a:chOff x="724986" y="3605478"/>
              <a:chExt cx="1368681" cy="682918"/>
            </a:xfrm>
          </p:grpSpPr>
          <p:grpSp>
            <p:nvGrpSpPr>
              <p:cNvPr id="4935" name="Google Shape;4935;p72"/>
              <p:cNvGrpSpPr/>
              <p:nvPr/>
            </p:nvGrpSpPr>
            <p:grpSpPr>
              <a:xfrm>
                <a:off x="1498221" y="4047614"/>
                <a:ext cx="529172" cy="240783"/>
                <a:chOff x="1498221" y="4047614"/>
                <a:chExt cx="529172" cy="240783"/>
              </a:xfrm>
            </p:grpSpPr>
            <p:grpSp>
              <p:nvGrpSpPr>
                <p:cNvPr id="4936" name="Google Shape;4936;p72"/>
                <p:cNvGrpSpPr/>
                <p:nvPr/>
              </p:nvGrpSpPr>
              <p:grpSpPr>
                <a:xfrm>
                  <a:off x="1826655" y="4224370"/>
                  <a:ext cx="200738" cy="25631"/>
                  <a:chOff x="1826655" y="4224370"/>
                  <a:chExt cx="200738" cy="25631"/>
                </a:xfrm>
              </p:grpSpPr>
              <p:sp>
                <p:nvSpPr>
                  <p:cNvPr id="4937" name="Google Shape;4937;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2"/>
                <p:cNvGrpSpPr/>
                <p:nvPr/>
              </p:nvGrpSpPr>
              <p:grpSpPr>
                <a:xfrm>
                  <a:off x="1498221" y="4047614"/>
                  <a:ext cx="328444" cy="240783"/>
                  <a:chOff x="1498221" y="4047614"/>
                  <a:chExt cx="328444" cy="240783"/>
                </a:xfrm>
              </p:grpSpPr>
              <p:sp>
                <p:nvSpPr>
                  <p:cNvPr id="4940" name="Google Shape;4940;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1" name="Google Shape;4941;p72"/>
                  <p:cNvGrpSpPr/>
                  <p:nvPr/>
                </p:nvGrpSpPr>
                <p:grpSpPr>
                  <a:xfrm>
                    <a:off x="1498221" y="4047614"/>
                    <a:ext cx="150566" cy="190416"/>
                    <a:chOff x="1498221" y="4047614"/>
                    <a:chExt cx="150566" cy="190416"/>
                  </a:xfrm>
                </p:grpSpPr>
                <p:sp>
                  <p:nvSpPr>
                    <p:cNvPr id="4942" name="Google Shape;4942;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4" name="Google Shape;4944;p72"/>
              <p:cNvGrpSpPr/>
              <p:nvPr/>
            </p:nvGrpSpPr>
            <p:grpSpPr>
              <a:xfrm>
                <a:off x="1560718" y="3800594"/>
                <a:ext cx="532948" cy="302090"/>
                <a:chOff x="1560718" y="3800594"/>
                <a:chExt cx="532948" cy="302090"/>
              </a:xfrm>
            </p:grpSpPr>
            <p:grpSp>
              <p:nvGrpSpPr>
                <p:cNvPr id="4945" name="Google Shape;4945;p72"/>
                <p:cNvGrpSpPr/>
                <p:nvPr/>
              </p:nvGrpSpPr>
              <p:grpSpPr>
                <a:xfrm>
                  <a:off x="1912179" y="3827344"/>
                  <a:ext cx="181487" cy="25631"/>
                  <a:chOff x="1912179" y="3827344"/>
                  <a:chExt cx="181487" cy="25631"/>
                </a:xfrm>
              </p:grpSpPr>
              <p:sp>
                <p:nvSpPr>
                  <p:cNvPr id="4946" name="Google Shape;4946;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2"/>
                <p:cNvGrpSpPr/>
                <p:nvPr/>
              </p:nvGrpSpPr>
              <p:grpSpPr>
                <a:xfrm>
                  <a:off x="1912179" y="4044505"/>
                  <a:ext cx="181487" cy="25622"/>
                  <a:chOff x="1912179" y="4044506"/>
                  <a:chExt cx="181487" cy="25622"/>
                </a:xfrm>
              </p:grpSpPr>
              <p:sp>
                <p:nvSpPr>
                  <p:cNvPr id="4949" name="Google Shape;4949;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2"/>
                <p:cNvGrpSpPr/>
                <p:nvPr/>
              </p:nvGrpSpPr>
              <p:grpSpPr>
                <a:xfrm>
                  <a:off x="1560718" y="3800594"/>
                  <a:ext cx="351472" cy="302090"/>
                  <a:chOff x="1560718" y="3800594"/>
                  <a:chExt cx="351472" cy="302090"/>
                </a:xfrm>
              </p:grpSpPr>
              <p:grpSp>
                <p:nvGrpSpPr>
                  <p:cNvPr id="4952" name="Google Shape;4952;p72"/>
                  <p:cNvGrpSpPr/>
                  <p:nvPr/>
                </p:nvGrpSpPr>
                <p:grpSpPr>
                  <a:xfrm>
                    <a:off x="1560718" y="3842857"/>
                    <a:ext cx="173586" cy="217131"/>
                    <a:chOff x="1560718" y="3842857"/>
                    <a:chExt cx="173586" cy="217131"/>
                  </a:xfrm>
                </p:grpSpPr>
                <p:sp>
                  <p:nvSpPr>
                    <p:cNvPr id="4953" name="Google Shape;4953;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6" name="Google Shape;4956;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8" name="Google Shape;4958;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72"/>
              <p:cNvGrpSpPr/>
              <p:nvPr/>
            </p:nvGrpSpPr>
            <p:grpSpPr>
              <a:xfrm>
                <a:off x="785350" y="3605478"/>
                <a:ext cx="535311" cy="249245"/>
                <a:chOff x="785350" y="3605478"/>
                <a:chExt cx="535311" cy="249245"/>
              </a:xfrm>
            </p:grpSpPr>
            <p:grpSp>
              <p:nvGrpSpPr>
                <p:cNvPr id="4960" name="Google Shape;4960;p72"/>
                <p:cNvGrpSpPr/>
                <p:nvPr/>
              </p:nvGrpSpPr>
              <p:grpSpPr>
                <a:xfrm>
                  <a:off x="785350" y="3605478"/>
                  <a:ext cx="376191" cy="102736"/>
                  <a:chOff x="785350" y="3605478"/>
                  <a:chExt cx="376191" cy="102736"/>
                </a:xfrm>
              </p:grpSpPr>
              <p:sp>
                <p:nvSpPr>
                  <p:cNvPr id="4961" name="Google Shape;4961;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2"/>
                <p:cNvGrpSpPr/>
                <p:nvPr/>
              </p:nvGrpSpPr>
              <p:grpSpPr>
                <a:xfrm>
                  <a:off x="1161530" y="3655851"/>
                  <a:ext cx="159131" cy="198872"/>
                  <a:chOff x="1161530" y="3655851"/>
                  <a:chExt cx="159131" cy="198872"/>
                </a:xfrm>
              </p:grpSpPr>
              <p:sp>
                <p:nvSpPr>
                  <p:cNvPr id="4965" name="Google Shape;4965;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7" name="Google Shape;4967;p72"/>
              <p:cNvGrpSpPr/>
              <p:nvPr/>
            </p:nvGrpSpPr>
            <p:grpSpPr>
              <a:xfrm>
                <a:off x="785350" y="4047614"/>
                <a:ext cx="535311" cy="240783"/>
                <a:chOff x="785350" y="4047614"/>
                <a:chExt cx="535311" cy="240783"/>
              </a:xfrm>
            </p:grpSpPr>
            <p:grpSp>
              <p:nvGrpSpPr>
                <p:cNvPr id="4968" name="Google Shape;4968;p72"/>
                <p:cNvGrpSpPr/>
                <p:nvPr/>
              </p:nvGrpSpPr>
              <p:grpSpPr>
                <a:xfrm>
                  <a:off x="1161636" y="4047614"/>
                  <a:ext cx="159025" cy="190415"/>
                  <a:chOff x="1161636" y="4047614"/>
                  <a:chExt cx="159025" cy="190415"/>
                </a:xfrm>
              </p:grpSpPr>
              <p:sp>
                <p:nvSpPr>
                  <p:cNvPr id="4969" name="Google Shape;4969;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2"/>
                <p:cNvGrpSpPr/>
                <p:nvPr/>
              </p:nvGrpSpPr>
              <p:grpSpPr>
                <a:xfrm>
                  <a:off x="785350" y="4185661"/>
                  <a:ext cx="376191" cy="102736"/>
                  <a:chOff x="785350" y="4185661"/>
                  <a:chExt cx="376191" cy="102736"/>
                </a:xfrm>
              </p:grpSpPr>
              <p:sp>
                <p:nvSpPr>
                  <p:cNvPr id="4972" name="Google Shape;4972;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72"/>
              <p:cNvGrpSpPr/>
              <p:nvPr/>
            </p:nvGrpSpPr>
            <p:grpSpPr>
              <a:xfrm>
                <a:off x="1501054" y="3605478"/>
                <a:ext cx="526340" cy="249240"/>
                <a:chOff x="1501054" y="3605478"/>
                <a:chExt cx="526340" cy="249240"/>
              </a:xfrm>
            </p:grpSpPr>
            <p:grpSp>
              <p:nvGrpSpPr>
                <p:cNvPr id="4976" name="Google Shape;4976;p72"/>
                <p:cNvGrpSpPr/>
                <p:nvPr/>
              </p:nvGrpSpPr>
              <p:grpSpPr>
                <a:xfrm>
                  <a:off x="1834208" y="3643867"/>
                  <a:ext cx="193185" cy="25622"/>
                  <a:chOff x="1834208" y="3643867"/>
                  <a:chExt cx="193185" cy="25622"/>
                </a:xfrm>
              </p:grpSpPr>
              <p:sp>
                <p:nvSpPr>
                  <p:cNvPr id="4977" name="Google Shape;4977;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72"/>
                <p:cNvGrpSpPr/>
                <p:nvPr/>
              </p:nvGrpSpPr>
              <p:grpSpPr>
                <a:xfrm>
                  <a:off x="1501054" y="3605478"/>
                  <a:ext cx="333165" cy="249240"/>
                  <a:chOff x="1501054" y="3605478"/>
                  <a:chExt cx="333165" cy="249240"/>
                </a:xfrm>
              </p:grpSpPr>
              <p:sp>
                <p:nvSpPr>
                  <p:cNvPr id="4980" name="Google Shape;4980;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1" name="Google Shape;4981;p72"/>
                  <p:cNvGrpSpPr/>
                  <p:nvPr/>
                </p:nvGrpSpPr>
                <p:grpSpPr>
                  <a:xfrm>
                    <a:off x="1501054" y="3655851"/>
                    <a:ext cx="155286" cy="198867"/>
                    <a:chOff x="1501054" y="3655851"/>
                    <a:chExt cx="155286" cy="198867"/>
                  </a:xfrm>
                </p:grpSpPr>
                <p:sp>
                  <p:nvSpPr>
                    <p:cNvPr id="4982" name="Google Shape;4982;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4" name="Google Shape;4984;p72"/>
              <p:cNvGrpSpPr/>
              <p:nvPr/>
            </p:nvGrpSpPr>
            <p:grpSpPr>
              <a:xfrm>
                <a:off x="724986" y="3800594"/>
                <a:ext cx="532950" cy="302090"/>
                <a:chOff x="724986" y="3800594"/>
                <a:chExt cx="532950" cy="302090"/>
              </a:xfrm>
            </p:grpSpPr>
            <p:grpSp>
              <p:nvGrpSpPr>
                <p:cNvPr id="4985" name="Google Shape;4985;p72"/>
                <p:cNvGrpSpPr/>
                <p:nvPr/>
              </p:nvGrpSpPr>
              <p:grpSpPr>
                <a:xfrm>
                  <a:off x="724986" y="4044367"/>
                  <a:ext cx="181314" cy="25626"/>
                  <a:chOff x="724986" y="4044367"/>
                  <a:chExt cx="181314" cy="25626"/>
                </a:xfrm>
              </p:grpSpPr>
              <p:sp>
                <p:nvSpPr>
                  <p:cNvPr id="4986" name="Google Shape;4986;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2"/>
                <p:cNvGrpSpPr/>
                <p:nvPr/>
              </p:nvGrpSpPr>
              <p:grpSpPr>
                <a:xfrm>
                  <a:off x="906290" y="3800594"/>
                  <a:ext cx="351646" cy="302090"/>
                  <a:chOff x="906290" y="3800594"/>
                  <a:chExt cx="351646" cy="302090"/>
                </a:xfrm>
              </p:grpSpPr>
              <p:grpSp>
                <p:nvGrpSpPr>
                  <p:cNvPr id="4989" name="Google Shape;4989;p72"/>
                  <p:cNvGrpSpPr/>
                  <p:nvPr/>
                </p:nvGrpSpPr>
                <p:grpSpPr>
                  <a:xfrm>
                    <a:off x="1084172" y="3842857"/>
                    <a:ext cx="173764" cy="217131"/>
                    <a:chOff x="1084172" y="3842857"/>
                    <a:chExt cx="173764" cy="217131"/>
                  </a:xfrm>
                </p:grpSpPr>
                <p:grpSp>
                  <p:nvGrpSpPr>
                    <p:cNvPr id="4990" name="Google Shape;4990;p72"/>
                    <p:cNvGrpSpPr/>
                    <p:nvPr/>
                  </p:nvGrpSpPr>
                  <p:grpSpPr>
                    <a:xfrm>
                      <a:off x="1156862" y="3936509"/>
                      <a:ext cx="101073" cy="25622"/>
                      <a:chOff x="1156862" y="3936509"/>
                      <a:chExt cx="101073" cy="25622"/>
                    </a:xfrm>
                  </p:grpSpPr>
                  <p:sp>
                    <p:nvSpPr>
                      <p:cNvPr id="4991" name="Google Shape;4991;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3" name="Google Shape;4993;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2"/>
                <p:cNvGrpSpPr/>
                <p:nvPr/>
              </p:nvGrpSpPr>
              <p:grpSpPr>
                <a:xfrm>
                  <a:off x="724986" y="3830189"/>
                  <a:ext cx="189533" cy="25626"/>
                  <a:chOff x="724986" y="3830189"/>
                  <a:chExt cx="189533" cy="25626"/>
                </a:xfrm>
              </p:grpSpPr>
              <p:sp>
                <p:nvSpPr>
                  <p:cNvPr id="4997" name="Google Shape;4997;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99" name="Google Shape;4999;p72"/>
          <p:cNvGrpSpPr/>
          <p:nvPr/>
        </p:nvGrpSpPr>
        <p:grpSpPr>
          <a:xfrm>
            <a:off x="2253298" y="2455640"/>
            <a:ext cx="948701" cy="935378"/>
            <a:chOff x="2253298" y="2428317"/>
            <a:chExt cx="948701" cy="935378"/>
          </a:xfrm>
        </p:grpSpPr>
        <p:sp>
          <p:nvSpPr>
            <p:cNvPr id="5000" name="Google Shape;5000;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grpSp>
        <p:nvGrpSpPr>
          <p:cNvPr id="5037" name="Google Shape;5037;p73"/>
          <p:cNvGrpSpPr/>
          <p:nvPr/>
        </p:nvGrpSpPr>
        <p:grpSpPr>
          <a:xfrm>
            <a:off x="3353582" y="1145627"/>
            <a:ext cx="2363393" cy="1017867"/>
            <a:chOff x="3292400" y="1219146"/>
            <a:chExt cx="2615240" cy="1110239"/>
          </a:xfrm>
        </p:grpSpPr>
        <p:sp>
          <p:nvSpPr>
            <p:cNvPr id="5038" name="Google Shape;5038;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41" name="Google Shape;5041;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42" name="Google Shape;5042;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43" name="Google Shape;5043;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44" name="Google Shape;5044;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45" name="Google Shape;5045;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46" name="Google Shape;5046;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47" name="Google Shape;5047;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48" name="Google Shape;5048;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49" name="Google Shape;5049;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50" name="Google Shape;5050;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51" name="Google Shape;5051;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52" name="Google Shape;5052;p73"/>
            <p:cNvGrpSpPr/>
            <p:nvPr/>
          </p:nvGrpSpPr>
          <p:grpSpPr>
            <a:xfrm>
              <a:off x="3748438" y="1378608"/>
              <a:ext cx="2159202" cy="903971"/>
              <a:chOff x="1683525" y="2179850"/>
              <a:chExt cx="4519050" cy="2134525"/>
            </a:xfrm>
          </p:grpSpPr>
          <p:sp>
            <p:nvSpPr>
              <p:cNvPr id="5053" name="Google Shape;5053;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4" name="Google Shape;5054;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5" name="Google Shape;5055;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6" name="Google Shape;5056;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7" name="Google Shape;5057;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8" name="Google Shape;5058;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9" name="Google Shape;5059;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0" name="Google Shape;5060;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1" name="Google Shape;5061;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2" name="Google Shape;5062;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3" name="Google Shape;5063;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4" name="Google Shape;5064;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65" name="Google Shape;5065;p73"/>
          <p:cNvGraphicFramePr/>
          <p:nvPr/>
        </p:nvGraphicFramePr>
        <p:xfrm>
          <a:off x="5949675" y="2323100"/>
          <a:ext cx="3000000" cy="3000000"/>
        </p:xfrm>
        <a:graphic>
          <a:graphicData uri="http://schemas.openxmlformats.org/drawingml/2006/table">
            <a:tbl>
              <a:tblPr>
                <a:noFill/>
                <a:tableStyleId>{2F652C7E-FBE9-4DA5-A00B-48B4B957B21A}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66" name="Google Shape;5066;p73"/>
          <p:cNvGrpSpPr/>
          <p:nvPr/>
        </p:nvGrpSpPr>
        <p:grpSpPr>
          <a:xfrm>
            <a:off x="5926924" y="3381697"/>
            <a:ext cx="2519825" cy="1001454"/>
            <a:chOff x="1906114" y="789980"/>
            <a:chExt cx="1487676" cy="606868"/>
          </a:xfrm>
        </p:grpSpPr>
        <p:cxnSp>
          <p:nvCxnSpPr>
            <p:cNvPr id="5067" name="Google Shape;5067;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68" name="Google Shape;5068;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69" name="Google Shape;5069;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70" name="Google Shape;5070;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71" name="Google Shape;5071;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72" name="Google Shape;5072;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73" name="Google Shape;5073;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74" name="Google Shape;5074;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81" name="Google Shape;5081;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82" name="Google Shape;5082;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83" name="Google Shape;5083;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3"/>
          <p:cNvGrpSpPr/>
          <p:nvPr/>
        </p:nvGrpSpPr>
        <p:grpSpPr>
          <a:xfrm>
            <a:off x="726399" y="1190655"/>
            <a:ext cx="2394370" cy="976502"/>
            <a:chOff x="749309" y="1112739"/>
            <a:chExt cx="2371603" cy="976502"/>
          </a:xfrm>
        </p:grpSpPr>
        <p:sp>
          <p:nvSpPr>
            <p:cNvPr id="5085" name="Google Shape;5085;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17" name="Google Shape;5117;p73"/>
          <p:cNvGraphicFramePr/>
          <p:nvPr/>
        </p:nvGraphicFramePr>
        <p:xfrm>
          <a:off x="5949700" y="1188950"/>
          <a:ext cx="3000000" cy="3000000"/>
        </p:xfrm>
        <a:graphic>
          <a:graphicData uri="http://schemas.openxmlformats.org/drawingml/2006/table">
            <a:tbl>
              <a:tblPr>
                <a:noFill/>
                <a:tableStyleId>{2F652C7E-FBE9-4DA5-A00B-48B4B957B21A}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18" name="Google Shape;5118;p73"/>
          <p:cNvGraphicFramePr/>
          <p:nvPr/>
        </p:nvGraphicFramePr>
        <p:xfrm>
          <a:off x="3356413" y="2323100"/>
          <a:ext cx="3000000" cy="3000000"/>
        </p:xfrm>
        <a:graphic>
          <a:graphicData uri="http://schemas.openxmlformats.org/drawingml/2006/table">
            <a:tbl>
              <a:tblPr>
                <a:noFill/>
                <a:tableStyleId>{2F652C7E-FBE9-4DA5-A00B-48B4B957B21A}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19" name="Google Shape;5119;p73"/>
          <p:cNvGrpSpPr/>
          <p:nvPr/>
        </p:nvGrpSpPr>
        <p:grpSpPr>
          <a:xfrm>
            <a:off x="4100342" y="2709743"/>
            <a:ext cx="1517436" cy="74460"/>
            <a:chOff x="3980086" y="2804397"/>
            <a:chExt cx="1227600" cy="66900"/>
          </a:xfrm>
        </p:grpSpPr>
        <p:sp>
          <p:nvSpPr>
            <p:cNvPr id="5120" name="Google Shape;5120;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3"/>
          <p:cNvGrpSpPr/>
          <p:nvPr/>
        </p:nvGrpSpPr>
        <p:grpSpPr>
          <a:xfrm>
            <a:off x="4725406" y="3002330"/>
            <a:ext cx="892956" cy="74460"/>
            <a:chOff x="3980086" y="2804397"/>
            <a:chExt cx="1227600" cy="66900"/>
          </a:xfrm>
        </p:grpSpPr>
        <p:sp>
          <p:nvSpPr>
            <p:cNvPr id="5123" name="Google Shape;5123;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3"/>
          <p:cNvGrpSpPr/>
          <p:nvPr/>
        </p:nvGrpSpPr>
        <p:grpSpPr>
          <a:xfrm>
            <a:off x="3358498" y="3361213"/>
            <a:ext cx="2363244" cy="1005943"/>
            <a:chOff x="3358415" y="3361302"/>
            <a:chExt cx="2363244" cy="1024695"/>
          </a:xfrm>
        </p:grpSpPr>
        <p:grpSp>
          <p:nvGrpSpPr>
            <p:cNvPr id="5126" name="Google Shape;5126;p73"/>
            <p:cNvGrpSpPr/>
            <p:nvPr/>
          </p:nvGrpSpPr>
          <p:grpSpPr>
            <a:xfrm>
              <a:off x="3358415" y="3361302"/>
              <a:ext cx="441300" cy="1024695"/>
              <a:chOff x="3358415" y="3361302"/>
              <a:chExt cx="441300" cy="1024695"/>
            </a:xfrm>
          </p:grpSpPr>
          <p:sp>
            <p:nvSpPr>
              <p:cNvPr id="5127" name="Google Shape;5127;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3"/>
            <p:cNvGrpSpPr/>
            <p:nvPr/>
          </p:nvGrpSpPr>
          <p:grpSpPr>
            <a:xfrm>
              <a:off x="3838901" y="3361302"/>
              <a:ext cx="441300" cy="1024695"/>
              <a:chOff x="3838901" y="3361302"/>
              <a:chExt cx="441300" cy="1024695"/>
            </a:xfrm>
          </p:grpSpPr>
          <p:sp>
            <p:nvSpPr>
              <p:cNvPr id="5134" name="Google Shape;5134;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3"/>
            <p:cNvGrpSpPr/>
            <p:nvPr/>
          </p:nvGrpSpPr>
          <p:grpSpPr>
            <a:xfrm>
              <a:off x="4319387" y="3361302"/>
              <a:ext cx="441300" cy="1024695"/>
              <a:chOff x="4319387" y="3361302"/>
              <a:chExt cx="441300" cy="1024695"/>
            </a:xfrm>
          </p:grpSpPr>
          <p:sp>
            <p:nvSpPr>
              <p:cNvPr id="5141" name="Google Shape;5141;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3"/>
            <p:cNvGrpSpPr/>
            <p:nvPr/>
          </p:nvGrpSpPr>
          <p:grpSpPr>
            <a:xfrm>
              <a:off x="4799873" y="3361302"/>
              <a:ext cx="441300" cy="1024695"/>
              <a:chOff x="4799873" y="3361302"/>
              <a:chExt cx="441300" cy="1024695"/>
            </a:xfrm>
          </p:grpSpPr>
          <p:sp>
            <p:nvSpPr>
              <p:cNvPr id="5148" name="Google Shape;5148;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3"/>
            <p:cNvGrpSpPr/>
            <p:nvPr/>
          </p:nvGrpSpPr>
          <p:grpSpPr>
            <a:xfrm>
              <a:off x="5280360" y="3361302"/>
              <a:ext cx="441300" cy="1024695"/>
              <a:chOff x="5280360" y="3361302"/>
              <a:chExt cx="441300" cy="1024695"/>
            </a:xfrm>
          </p:grpSpPr>
          <p:sp>
            <p:nvSpPr>
              <p:cNvPr id="5155" name="Google Shape;5155;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61" name="Google Shape;5161;p73"/>
          <p:cNvGraphicFramePr/>
          <p:nvPr/>
        </p:nvGraphicFramePr>
        <p:xfrm>
          <a:off x="724925" y="2323100"/>
          <a:ext cx="3000000" cy="3000000"/>
        </p:xfrm>
        <a:graphic>
          <a:graphicData uri="http://schemas.openxmlformats.org/drawingml/2006/table">
            <a:tbl>
              <a:tblPr>
                <a:noFill/>
                <a:tableStyleId>{2F652C7E-FBE9-4DA5-A00B-48B4B957B21A}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2" name="Google Shape;5162;p73"/>
          <p:cNvGrpSpPr/>
          <p:nvPr/>
        </p:nvGrpSpPr>
        <p:grpSpPr>
          <a:xfrm>
            <a:off x="726450" y="3372825"/>
            <a:ext cx="2403614" cy="1005900"/>
            <a:chOff x="726450" y="3372825"/>
            <a:chExt cx="2403614" cy="1005900"/>
          </a:xfrm>
        </p:grpSpPr>
        <p:grpSp>
          <p:nvGrpSpPr>
            <p:cNvPr id="5163" name="Google Shape;5163;p73"/>
            <p:cNvGrpSpPr/>
            <p:nvPr/>
          </p:nvGrpSpPr>
          <p:grpSpPr>
            <a:xfrm>
              <a:off x="726450" y="3696000"/>
              <a:ext cx="2403614" cy="500898"/>
              <a:chOff x="726450" y="3696000"/>
              <a:chExt cx="2403614" cy="500898"/>
            </a:xfrm>
          </p:grpSpPr>
          <p:sp>
            <p:nvSpPr>
              <p:cNvPr id="5164" name="Google Shape;5164;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5" name="Google Shape;5165;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66" name="Google Shape;5166;p73"/>
            <p:cNvGrpSpPr/>
            <p:nvPr/>
          </p:nvGrpSpPr>
          <p:grpSpPr>
            <a:xfrm>
              <a:off x="1348050" y="3372825"/>
              <a:ext cx="1720425" cy="1005900"/>
              <a:chOff x="1348050" y="3372825"/>
              <a:chExt cx="1720425" cy="1005900"/>
            </a:xfrm>
          </p:grpSpPr>
          <p:sp>
            <p:nvSpPr>
              <p:cNvPr id="5167" name="Google Shape;5167;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8" name="Google Shape;5168;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9" name="Google Shape;5169;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0" name="Google Shape;5170;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1" name="Google Shape;5171;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72" name="Google Shape;5172;p73"/>
            <p:cNvGrpSpPr/>
            <p:nvPr/>
          </p:nvGrpSpPr>
          <p:grpSpPr>
            <a:xfrm>
              <a:off x="1455707" y="3731058"/>
              <a:ext cx="1491150" cy="417657"/>
              <a:chOff x="1455707" y="3731058"/>
              <a:chExt cx="1491150" cy="417657"/>
            </a:xfrm>
          </p:grpSpPr>
          <p:grpSp>
            <p:nvGrpSpPr>
              <p:cNvPr id="5173" name="Google Shape;5173;p73"/>
              <p:cNvGrpSpPr/>
              <p:nvPr/>
            </p:nvGrpSpPr>
            <p:grpSpPr>
              <a:xfrm>
                <a:off x="1472938" y="3745828"/>
                <a:ext cx="72126" cy="53788"/>
                <a:chOff x="1472938" y="3745828"/>
                <a:chExt cx="72126" cy="53788"/>
              </a:xfrm>
            </p:grpSpPr>
            <p:sp>
              <p:nvSpPr>
                <p:cNvPr id="5174" name="Google Shape;5174;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3"/>
              <p:cNvGrpSpPr/>
              <p:nvPr/>
            </p:nvGrpSpPr>
            <p:grpSpPr>
              <a:xfrm>
                <a:off x="1819181" y="4089633"/>
                <a:ext cx="72126" cy="53788"/>
                <a:chOff x="1819181" y="4089633"/>
                <a:chExt cx="72126" cy="53788"/>
              </a:xfrm>
            </p:grpSpPr>
            <p:sp>
              <p:nvSpPr>
                <p:cNvPr id="5177" name="Google Shape;5177;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3"/>
              <p:cNvGrpSpPr/>
              <p:nvPr/>
            </p:nvGrpSpPr>
            <p:grpSpPr>
              <a:xfrm>
                <a:off x="1455707" y="4084171"/>
                <a:ext cx="64321" cy="64544"/>
                <a:chOff x="1455707" y="4084171"/>
                <a:chExt cx="64321" cy="64544"/>
              </a:xfrm>
            </p:grpSpPr>
            <p:sp>
              <p:nvSpPr>
                <p:cNvPr id="5180" name="Google Shape;5180;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3"/>
              <p:cNvGrpSpPr/>
              <p:nvPr/>
            </p:nvGrpSpPr>
            <p:grpSpPr>
              <a:xfrm>
                <a:off x="1818610" y="3731058"/>
                <a:ext cx="64321" cy="64544"/>
                <a:chOff x="1818610" y="3731058"/>
                <a:chExt cx="64321" cy="64544"/>
              </a:xfrm>
            </p:grpSpPr>
            <p:sp>
              <p:nvSpPr>
                <p:cNvPr id="5183" name="Google Shape;5183;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3"/>
              <p:cNvGrpSpPr/>
              <p:nvPr/>
            </p:nvGrpSpPr>
            <p:grpSpPr>
              <a:xfrm>
                <a:off x="2172491" y="4089633"/>
                <a:ext cx="72126" cy="53788"/>
                <a:chOff x="2172491" y="4089633"/>
                <a:chExt cx="72126" cy="53788"/>
              </a:xfrm>
            </p:grpSpPr>
            <p:sp>
              <p:nvSpPr>
                <p:cNvPr id="5186" name="Google Shape;5186;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3"/>
              <p:cNvGrpSpPr/>
              <p:nvPr/>
            </p:nvGrpSpPr>
            <p:grpSpPr>
              <a:xfrm>
                <a:off x="2171920" y="3731058"/>
                <a:ext cx="64321" cy="64544"/>
                <a:chOff x="2171920" y="3731058"/>
                <a:chExt cx="64321" cy="64544"/>
              </a:xfrm>
            </p:grpSpPr>
            <p:sp>
              <p:nvSpPr>
                <p:cNvPr id="5189" name="Google Shape;5189;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3"/>
              <p:cNvGrpSpPr/>
              <p:nvPr/>
            </p:nvGrpSpPr>
            <p:grpSpPr>
              <a:xfrm>
                <a:off x="2874730" y="3745828"/>
                <a:ext cx="72126" cy="53788"/>
                <a:chOff x="2874730" y="3745828"/>
                <a:chExt cx="72126" cy="53788"/>
              </a:xfrm>
            </p:grpSpPr>
            <p:sp>
              <p:nvSpPr>
                <p:cNvPr id="5192" name="Google Shape;5192;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3"/>
              <p:cNvGrpSpPr/>
              <p:nvPr/>
            </p:nvGrpSpPr>
            <p:grpSpPr>
              <a:xfrm>
                <a:off x="2878589" y="4081481"/>
                <a:ext cx="64321" cy="64544"/>
                <a:chOff x="2878589" y="4081481"/>
                <a:chExt cx="64321" cy="64544"/>
              </a:xfrm>
            </p:grpSpPr>
            <p:sp>
              <p:nvSpPr>
                <p:cNvPr id="5195" name="Google Shape;5195;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73"/>
              <p:cNvGrpSpPr/>
              <p:nvPr/>
            </p:nvGrpSpPr>
            <p:grpSpPr>
              <a:xfrm>
                <a:off x="2525796" y="4089633"/>
                <a:ext cx="72126" cy="53788"/>
                <a:chOff x="2525796" y="4089633"/>
                <a:chExt cx="72126" cy="53788"/>
              </a:xfrm>
            </p:grpSpPr>
            <p:sp>
              <p:nvSpPr>
                <p:cNvPr id="5198" name="Google Shape;5198;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73"/>
              <p:cNvGrpSpPr/>
              <p:nvPr/>
            </p:nvGrpSpPr>
            <p:grpSpPr>
              <a:xfrm>
                <a:off x="2525225" y="3731058"/>
                <a:ext cx="64321" cy="64544"/>
                <a:chOff x="2525225" y="3731058"/>
                <a:chExt cx="64321" cy="64544"/>
              </a:xfrm>
            </p:grpSpPr>
            <p:sp>
              <p:nvSpPr>
                <p:cNvPr id="5201" name="Google Shape;5201;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6" name="Shape 5206"/>
        <p:cNvGrpSpPr/>
        <p:nvPr/>
      </p:nvGrpSpPr>
      <p:grpSpPr>
        <a:xfrm>
          <a:off x="0" y="0"/>
          <a:ext cx="0" cy="0"/>
          <a:chOff x="0" y="0"/>
          <a:chExt cx="0" cy="0"/>
        </a:xfrm>
      </p:grpSpPr>
      <p:grpSp>
        <p:nvGrpSpPr>
          <p:cNvPr id="5207" name="Google Shape;5207;p74"/>
          <p:cNvGrpSpPr/>
          <p:nvPr/>
        </p:nvGrpSpPr>
        <p:grpSpPr>
          <a:xfrm>
            <a:off x="732428" y="1171356"/>
            <a:ext cx="845921" cy="690752"/>
            <a:chOff x="732428" y="1198513"/>
            <a:chExt cx="845921" cy="690752"/>
          </a:xfrm>
        </p:grpSpPr>
        <p:grpSp>
          <p:nvGrpSpPr>
            <p:cNvPr id="5208" name="Google Shape;5208;p74"/>
            <p:cNvGrpSpPr/>
            <p:nvPr/>
          </p:nvGrpSpPr>
          <p:grpSpPr>
            <a:xfrm>
              <a:off x="823030" y="1198513"/>
              <a:ext cx="755319" cy="690752"/>
              <a:chOff x="823030" y="1198513"/>
              <a:chExt cx="755319" cy="690752"/>
            </a:xfrm>
          </p:grpSpPr>
          <p:sp>
            <p:nvSpPr>
              <p:cNvPr id="5209" name="Google Shape;5209;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4"/>
            <p:cNvGrpSpPr/>
            <p:nvPr/>
          </p:nvGrpSpPr>
          <p:grpSpPr>
            <a:xfrm>
              <a:off x="732428" y="1239937"/>
              <a:ext cx="739912" cy="607886"/>
              <a:chOff x="732428" y="1239937"/>
              <a:chExt cx="739912" cy="607886"/>
            </a:xfrm>
          </p:grpSpPr>
          <p:sp>
            <p:nvSpPr>
              <p:cNvPr id="5212" name="Google Shape;5212;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74"/>
            <p:cNvGrpSpPr/>
            <p:nvPr/>
          </p:nvGrpSpPr>
          <p:grpSpPr>
            <a:xfrm>
              <a:off x="732428" y="1277018"/>
              <a:ext cx="702832" cy="533758"/>
              <a:chOff x="732428" y="1277018"/>
              <a:chExt cx="702832" cy="533758"/>
            </a:xfrm>
          </p:grpSpPr>
          <p:sp>
            <p:nvSpPr>
              <p:cNvPr id="5215" name="Google Shape;5215;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4"/>
            <p:cNvGrpSpPr/>
            <p:nvPr/>
          </p:nvGrpSpPr>
          <p:grpSpPr>
            <a:xfrm>
              <a:off x="931170" y="1306653"/>
              <a:ext cx="647179" cy="474455"/>
              <a:chOff x="931170" y="1306653"/>
              <a:chExt cx="647179" cy="474455"/>
            </a:xfrm>
          </p:grpSpPr>
          <p:sp>
            <p:nvSpPr>
              <p:cNvPr id="5218" name="Google Shape;5218;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4"/>
          <p:cNvGrpSpPr/>
          <p:nvPr/>
        </p:nvGrpSpPr>
        <p:grpSpPr>
          <a:xfrm>
            <a:off x="3964037" y="1171363"/>
            <a:ext cx="634656" cy="699982"/>
            <a:chOff x="5985650" y="2860025"/>
            <a:chExt cx="1396075" cy="1539775"/>
          </a:xfrm>
        </p:grpSpPr>
        <p:sp>
          <p:nvSpPr>
            <p:cNvPr id="5222" name="Google Shape;5222;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4"/>
          <p:cNvGrpSpPr/>
          <p:nvPr/>
        </p:nvGrpSpPr>
        <p:grpSpPr>
          <a:xfrm>
            <a:off x="4719687" y="1171356"/>
            <a:ext cx="725845" cy="699975"/>
            <a:chOff x="4249973" y="1201875"/>
            <a:chExt cx="1958568" cy="1888762"/>
          </a:xfrm>
        </p:grpSpPr>
        <p:sp>
          <p:nvSpPr>
            <p:cNvPr id="5255" name="Google Shape;5255;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74"/>
            <p:cNvGrpSpPr/>
            <p:nvPr/>
          </p:nvGrpSpPr>
          <p:grpSpPr>
            <a:xfrm>
              <a:off x="5853086" y="1789142"/>
              <a:ext cx="355454" cy="1048099"/>
              <a:chOff x="5576108" y="2016725"/>
              <a:chExt cx="565200" cy="1666560"/>
            </a:xfrm>
          </p:grpSpPr>
          <p:sp>
            <p:nvSpPr>
              <p:cNvPr id="5257" name="Google Shape;5257;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8" name="Google Shape;5258;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74"/>
            <p:cNvGrpSpPr/>
            <p:nvPr/>
          </p:nvGrpSpPr>
          <p:grpSpPr>
            <a:xfrm>
              <a:off x="4869455" y="2691676"/>
              <a:ext cx="1013897" cy="398961"/>
              <a:chOff x="4012057" y="3451825"/>
              <a:chExt cx="1612175" cy="634379"/>
            </a:xfrm>
          </p:grpSpPr>
          <p:sp>
            <p:nvSpPr>
              <p:cNvPr id="5260" name="Google Shape;5260;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1" name="Google Shape;5261;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4"/>
            <p:cNvGrpSpPr/>
            <p:nvPr/>
          </p:nvGrpSpPr>
          <p:grpSpPr>
            <a:xfrm>
              <a:off x="4276937" y="2155961"/>
              <a:ext cx="651965" cy="891358"/>
              <a:chOff x="3069908" y="2599997"/>
              <a:chExt cx="1036675" cy="1417328"/>
            </a:xfrm>
          </p:grpSpPr>
          <p:sp>
            <p:nvSpPr>
              <p:cNvPr id="5263" name="Google Shape;5263;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4" name="Google Shape;5264;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4"/>
            <p:cNvGrpSpPr/>
            <p:nvPr/>
          </p:nvGrpSpPr>
          <p:grpSpPr>
            <a:xfrm>
              <a:off x="5054918" y="1201875"/>
              <a:ext cx="999548" cy="602711"/>
              <a:chOff x="4306958" y="1082925"/>
              <a:chExt cx="1589359" cy="958358"/>
            </a:xfrm>
          </p:grpSpPr>
          <p:sp>
            <p:nvSpPr>
              <p:cNvPr id="5266" name="Google Shape;5266;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7" name="Google Shape;5267;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4"/>
            <p:cNvGrpSpPr/>
            <p:nvPr/>
          </p:nvGrpSpPr>
          <p:grpSpPr>
            <a:xfrm>
              <a:off x="4249973" y="1303451"/>
              <a:ext cx="799317" cy="841334"/>
              <a:chOff x="3027033" y="1244439"/>
              <a:chExt cx="1270977" cy="1337786"/>
            </a:xfrm>
          </p:grpSpPr>
          <p:sp>
            <p:nvSpPr>
              <p:cNvPr id="5269" name="Google Shape;5269;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0" name="Google Shape;5270;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1" name="Google Shape;5271;p74"/>
          <p:cNvGrpSpPr/>
          <p:nvPr/>
        </p:nvGrpSpPr>
        <p:grpSpPr>
          <a:xfrm>
            <a:off x="4072551" y="2058137"/>
            <a:ext cx="750769" cy="683784"/>
            <a:chOff x="4204684" y="2104422"/>
            <a:chExt cx="699822" cy="637382"/>
          </a:xfrm>
        </p:grpSpPr>
        <p:grpSp>
          <p:nvGrpSpPr>
            <p:cNvPr id="5272" name="Google Shape;5272;p74"/>
            <p:cNvGrpSpPr/>
            <p:nvPr/>
          </p:nvGrpSpPr>
          <p:grpSpPr>
            <a:xfrm>
              <a:off x="4204684" y="2430067"/>
              <a:ext cx="342957" cy="311738"/>
              <a:chOff x="4204684" y="2430067"/>
              <a:chExt cx="342957" cy="311738"/>
            </a:xfrm>
          </p:grpSpPr>
          <p:sp>
            <p:nvSpPr>
              <p:cNvPr id="5273" name="Google Shape;5273;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4"/>
            <p:cNvGrpSpPr/>
            <p:nvPr/>
          </p:nvGrpSpPr>
          <p:grpSpPr>
            <a:xfrm>
              <a:off x="4561586" y="2430067"/>
              <a:ext cx="342920" cy="311738"/>
              <a:chOff x="4561586" y="2430067"/>
              <a:chExt cx="342920" cy="311738"/>
            </a:xfrm>
          </p:grpSpPr>
          <p:sp>
            <p:nvSpPr>
              <p:cNvPr id="5276" name="Google Shape;5276;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4"/>
            <p:cNvGrpSpPr/>
            <p:nvPr/>
          </p:nvGrpSpPr>
          <p:grpSpPr>
            <a:xfrm>
              <a:off x="4561586" y="2104422"/>
              <a:ext cx="342920" cy="311738"/>
              <a:chOff x="4561586" y="2104422"/>
              <a:chExt cx="342920" cy="311738"/>
            </a:xfrm>
          </p:grpSpPr>
          <p:sp>
            <p:nvSpPr>
              <p:cNvPr id="5279" name="Google Shape;5279;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4"/>
            <p:cNvGrpSpPr/>
            <p:nvPr/>
          </p:nvGrpSpPr>
          <p:grpSpPr>
            <a:xfrm>
              <a:off x="4204684" y="2104422"/>
              <a:ext cx="342957" cy="311664"/>
              <a:chOff x="4204684" y="2104422"/>
              <a:chExt cx="342957" cy="311664"/>
            </a:xfrm>
          </p:grpSpPr>
          <p:sp>
            <p:nvSpPr>
              <p:cNvPr id="5282" name="Google Shape;5282;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74"/>
          <p:cNvGrpSpPr/>
          <p:nvPr/>
        </p:nvGrpSpPr>
        <p:grpSpPr>
          <a:xfrm>
            <a:off x="5536984" y="1171351"/>
            <a:ext cx="660591" cy="688867"/>
            <a:chOff x="5830645" y="1267368"/>
            <a:chExt cx="530340" cy="553040"/>
          </a:xfrm>
        </p:grpSpPr>
        <p:sp>
          <p:nvSpPr>
            <p:cNvPr id="5285" name="Google Shape;5285;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74"/>
            <p:cNvGrpSpPr/>
            <p:nvPr/>
          </p:nvGrpSpPr>
          <p:grpSpPr>
            <a:xfrm>
              <a:off x="5830645" y="1267368"/>
              <a:ext cx="259743" cy="269909"/>
              <a:chOff x="5830645" y="1267368"/>
              <a:chExt cx="259743" cy="269909"/>
            </a:xfrm>
          </p:grpSpPr>
          <p:sp>
            <p:nvSpPr>
              <p:cNvPr id="5287" name="Google Shape;5287;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4"/>
            <p:cNvGrpSpPr/>
            <p:nvPr/>
          </p:nvGrpSpPr>
          <p:grpSpPr>
            <a:xfrm>
              <a:off x="6101293" y="1267368"/>
              <a:ext cx="259692" cy="269909"/>
              <a:chOff x="6101293" y="1267368"/>
              <a:chExt cx="259692" cy="269909"/>
            </a:xfrm>
          </p:grpSpPr>
          <p:sp>
            <p:nvSpPr>
              <p:cNvPr id="5290" name="Google Shape;5290;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4"/>
            <p:cNvGrpSpPr/>
            <p:nvPr/>
          </p:nvGrpSpPr>
          <p:grpSpPr>
            <a:xfrm>
              <a:off x="5830645" y="1550500"/>
              <a:ext cx="259692" cy="269909"/>
              <a:chOff x="5830645" y="1550500"/>
              <a:chExt cx="259692" cy="269909"/>
            </a:xfrm>
          </p:grpSpPr>
          <p:sp>
            <p:nvSpPr>
              <p:cNvPr id="5293" name="Google Shape;5293;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4"/>
            <p:cNvGrpSpPr/>
            <p:nvPr/>
          </p:nvGrpSpPr>
          <p:grpSpPr>
            <a:xfrm>
              <a:off x="6101293" y="1550500"/>
              <a:ext cx="259692" cy="269909"/>
              <a:chOff x="6101293" y="1550500"/>
              <a:chExt cx="259692" cy="269909"/>
            </a:xfrm>
          </p:grpSpPr>
          <p:sp>
            <p:nvSpPr>
              <p:cNvPr id="5296" name="Google Shape;5296;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8" name="Google Shape;5298;p74"/>
          <p:cNvGrpSpPr/>
          <p:nvPr/>
        </p:nvGrpSpPr>
        <p:grpSpPr>
          <a:xfrm>
            <a:off x="739138" y="2061810"/>
            <a:ext cx="697154" cy="679574"/>
            <a:chOff x="2679875" y="2361475"/>
            <a:chExt cx="780425" cy="760575"/>
          </a:xfrm>
        </p:grpSpPr>
        <p:sp>
          <p:nvSpPr>
            <p:cNvPr id="5299" name="Google Shape;5299;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4"/>
          <p:cNvGrpSpPr/>
          <p:nvPr/>
        </p:nvGrpSpPr>
        <p:grpSpPr>
          <a:xfrm>
            <a:off x="3138297" y="1171402"/>
            <a:ext cx="735829" cy="684547"/>
            <a:chOff x="3351965" y="1148808"/>
            <a:chExt cx="750770" cy="698375"/>
          </a:xfrm>
        </p:grpSpPr>
        <p:grpSp>
          <p:nvGrpSpPr>
            <p:cNvPr id="5306" name="Google Shape;5306;p74"/>
            <p:cNvGrpSpPr/>
            <p:nvPr/>
          </p:nvGrpSpPr>
          <p:grpSpPr>
            <a:xfrm>
              <a:off x="3586796" y="1148808"/>
              <a:ext cx="294857" cy="286830"/>
              <a:chOff x="3750225" y="1774000"/>
              <a:chExt cx="149575" cy="145525"/>
            </a:xfrm>
          </p:grpSpPr>
          <p:sp>
            <p:nvSpPr>
              <p:cNvPr id="5307" name="Google Shape;5307;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4"/>
            <p:cNvGrpSpPr/>
            <p:nvPr/>
          </p:nvGrpSpPr>
          <p:grpSpPr>
            <a:xfrm>
              <a:off x="3779245" y="1375768"/>
              <a:ext cx="323490" cy="286978"/>
              <a:chOff x="3847850" y="1889150"/>
              <a:chExt cx="164100" cy="145600"/>
            </a:xfrm>
          </p:grpSpPr>
          <p:sp>
            <p:nvSpPr>
              <p:cNvPr id="5310" name="Google Shape;5310;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4"/>
            <p:cNvGrpSpPr/>
            <p:nvPr/>
          </p:nvGrpSpPr>
          <p:grpSpPr>
            <a:xfrm>
              <a:off x="3351965" y="1330435"/>
              <a:ext cx="295449" cy="285401"/>
              <a:chOff x="3631100" y="1866150"/>
              <a:chExt cx="149875" cy="144800"/>
            </a:xfrm>
          </p:grpSpPr>
          <p:sp>
            <p:nvSpPr>
              <p:cNvPr id="5313" name="Google Shape;5313;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4"/>
            <p:cNvGrpSpPr/>
            <p:nvPr/>
          </p:nvGrpSpPr>
          <p:grpSpPr>
            <a:xfrm>
              <a:off x="3548208" y="1560352"/>
              <a:ext cx="294808" cy="286830"/>
              <a:chOff x="3730650" y="1982800"/>
              <a:chExt cx="149550" cy="145525"/>
            </a:xfrm>
          </p:grpSpPr>
          <p:sp>
            <p:nvSpPr>
              <p:cNvPr id="5316" name="Google Shape;5316;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74"/>
          <p:cNvGrpSpPr/>
          <p:nvPr/>
        </p:nvGrpSpPr>
        <p:grpSpPr>
          <a:xfrm>
            <a:off x="7639949" y="1171356"/>
            <a:ext cx="804565" cy="677795"/>
            <a:chOff x="7636443" y="1204988"/>
            <a:chExt cx="804565" cy="677795"/>
          </a:xfrm>
        </p:grpSpPr>
        <p:grpSp>
          <p:nvGrpSpPr>
            <p:cNvPr id="5319" name="Google Shape;5319;p74"/>
            <p:cNvGrpSpPr/>
            <p:nvPr/>
          </p:nvGrpSpPr>
          <p:grpSpPr>
            <a:xfrm>
              <a:off x="7636443" y="1509705"/>
              <a:ext cx="804565" cy="373078"/>
              <a:chOff x="7636443" y="1509705"/>
              <a:chExt cx="804565" cy="373078"/>
            </a:xfrm>
          </p:grpSpPr>
          <p:sp>
            <p:nvSpPr>
              <p:cNvPr id="5320" name="Google Shape;5320;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4"/>
            <p:cNvGrpSpPr/>
            <p:nvPr/>
          </p:nvGrpSpPr>
          <p:grpSpPr>
            <a:xfrm>
              <a:off x="7636443" y="1408133"/>
              <a:ext cx="804565" cy="373078"/>
              <a:chOff x="7636443" y="1408133"/>
              <a:chExt cx="804565" cy="373078"/>
            </a:xfrm>
          </p:grpSpPr>
          <p:sp>
            <p:nvSpPr>
              <p:cNvPr id="5323" name="Google Shape;5323;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4"/>
            <p:cNvGrpSpPr/>
            <p:nvPr/>
          </p:nvGrpSpPr>
          <p:grpSpPr>
            <a:xfrm>
              <a:off x="7636443" y="1306560"/>
              <a:ext cx="804565" cy="373078"/>
              <a:chOff x="7636443" y="1306560"/>
              <a:chExt cx="804565" cy="373078"/>
            </a:xfrm>
          </p:grpSpPr>
          <p:sp>
            <p:nvSpPr>
              <p:cNvPr id="5326" name="Google Shape;5326;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4"/>
            <p:cNvGrpSpPr/>
            <p:nvPr/>
          </p:nvGrpSpPr>
          <p:grpSpPr>
            <a:xfrm>
              <a:off x="7636443" y="1204988"/>
              <a:ext cx="804565" cy="373078"/>
              <a:chOff x="7636443" y="1204988"/>
              <a:chExt cx="804565" cy="373078"/>
            </a:xfrm>
          </p:grpSpPr>
          <p:sp>
            <p:nvSpPr>
              <p:cNvPr id="5329" name="Google Shape;5329;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74"/>
          <p:cNvGrpSpPr/>
          <p:nvPr/>
        </p:nvGrpSpPr>
        <p:grpSpPr>
          <a:xfrm>
            <a:off x="4978796" y="2078771"/>
            <a:ext cx="661339" cy="661188"/>
            <a:chOff x="3990000" y="975400"/>
            <a:chExt cx="3934200" cy="3933300"/>
          </a:xfrm>
        </p:grpSpPr>
        <p:sp>
          <p:nvSpPr>
            <p:cNvPr id="5332" name="Google Shape;5332;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4"/>
          <p:cNvGrpSpPr/>
          <p:nvPr/>
        </p:nvGrpSpPr>
        <p:grpSpPr>
          <a:xfrm>
            <a:off x="6622444" y="2057409"/>
            <a:ext cx="868881" cy="684241"/>
            <a:chOff x="6598259" y="2078634"/>
            <a:chExt cx="868881" cy="684241"/>
          </a:xfrm>
        </p:grpSpPr>
        <p:sp>
          <p:nvSpPr>
            <p:cNvPr id="5337" name="Google Shape;5337;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74"/>
            <p:cNvGrpSpPr/>
            <p:nvPr/>
          </p:nvGrpSpPr>
          <p:grpSpPr>
            <a:xfrm>
              <a:off x="6808175" y="2078634"/>
              <a:ext cx="452229" cy="684241"/>
              <a:chOff x="6808175" y="2078634"/>
              <a:chExt cx="452229" cy="684241"/>
            </a:xfrm>
          </p:grpSpPr>
          <p:sp>
            <p:nvSpPr>
              <p:cNvPr id="5344" name="Google Shape;5344;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74"/>
              <p:cNvGrpSpPr/>
              <p:nvPr/>
            </p:nvGrpSpPr>
            <p:grpSpPr>
              <a:xfrm>
                <a:off x="6821586" y="2078634"/>
                <a:ext cx="426871" cy="684241"/>
                <a:chOff x="6821586" y="2078634"/>
                <a:chExt cx="426871" cy="684241"/>
              </a:xfrm>
            </p:grpSpPr>
            <p:grpSp>
              <p:nvGrpSpPr>
                <p:cNvPr id="5351" name="Google Shape;5351;p74"/>
                <p:cNvGrpSpPr/>
                <p:nvPr/>
              </p:nvGrpSpPr>
              <p:grpSpPr>
                <a:xfrm>
                  <a:off x="6821586" y="2078634"/>
                  <a:ext cx="426871" cy="684241"/>
                  <a:chOff x="6821586" y="2078634"/>
                  <a:chExt cx="426871" cy="684241"/>
                </a:xfrm>
              </p:grpSpPr>
              <p:sp>
                <p:nvSpPr>
                  <p:cNvPr id="5352" name="Google Shape;5352;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7" name="Google Shape;5377;p74"/>
          <p:cNvGrpSpPr/>
          <p:nvPr/>
        </p:nvGrpSpPr>
        <p:grpSpPr>
          <a:xfrm>
            <a:off x="5795610" y="2063018"/>
            <a:ext cx="671358" cy="671358"/>
            <a:chOff x="6535625" y="760425"/>
            <a:chExt cx="1665900" cy="1665900"/>
          </a:xfrm>
        </p:grpSpPr>
        <p:sp>
          <p:nvSpPr>
            <p:cNvPr id="5378" name="Google Shape;5378;p7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4"/>
          <p:cNvGrpSpPr/>
          <p:nvPr/>
        </p:nvGrpSpPr>
        <p:grpSpPr>
          <a:xfrm>
            <a:off x="732427" y="3731418"/>
            <a:ext cx="1340789" cy="640830"/>
            <a:chOff x="238125" y="1151100"/>
            <a:chExt cx="7139450" cy="3412300"/>
          </a:xfrm>
        </p:grpSpPr>
        <p:sp>
          <p:nvSpPr>
            <p:cNvPr id="5383" name="Google Shape;5383;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4"/>
          <p:cNvGrpSpPr/>
          <p:nvPr/>
        </p:nvGrpSpPr>
        <p:grpSpPr>
          <a:xfrm>
            <a:off x="5599650" y="2934699"/>
            <a:ext cx="985357" cy="585764"/>
            <a:chOff x="5145061" y="2881789"/>
            <a:chExt cx="1107641" cy="658458"/>
          </a:xfrm>
        </p:grpSpPr>
        <p:grpSp>
          <p:nvGrpSpPr>
            <p:cNvPr id="5396" name="Google Shape;5396;p74"/>
            <p:cNvGrpSpPr/>
            <p:nvPr/>
          </p:nvGrpSpPr>
          <p:grpSpPr>
            <a:xfrm>
              <a:off x="5722989" y="3244587"/>
              <a:ext cx="529713" cy="295659"/>
              <a:chOff x="5722989" y="3244587"/>
              <a:chExt cx="529713" cy="295659"/>
            </a:xfrm>
          </p:grpSpPr>
          <p:sp>
            <p:nvSpPr>
              <p:cNvPr id="5397" name="Google Shape;5397;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8" name="Google Shape;5398;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9" name="Google Shape;5399;p74"/>
            <p:cNvGrpSpPr/>
            <p:nvPr/>
          </p:nvGrpSpPr>
          <p:grpSpPr>
            <a:xfrm>
              <a:off x="5145061" y="3244587"/>
              <a:ext cx="536807" cy="295659"/>
              <a:chOff x="5145061" y="3244587"/>
              <a:chExt cx="536807" cy="295659"/>
            </a:xfrm>
          </p:grpSpPr>
          <p:sp>
            <p:nvSpPr>
              <p:cNvPr id="5400" name="Google Shape;5400;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1" name="Google Shape;5401;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2" name="Google Shape;5402;p74"/>
            <p:cNvGrpSpPr/>
            <p:nvPr/>
          </p:nvGrpSpPr>
          <p:grpSpPr>
            <a:xfrm>
              <a:off x="5341327" y="2898245"/>
              <a:ext cx="532309" cy="614891"/>
              <a:chOff x="5341327" y="2898245"/>
              <a:chExt cx="532309" cy="614891"/>
            </a:xfrm>
          </p:grpSpPr>
          <p:sp>
            <p:nvSpPr>
              <p:cNvPr id="5403" name="Google Shape;5403;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4" name="Google Shape;5404;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5" name="Google Shape;5405;p74"/>
            <p:cNvGrpSpPr/>
            <p:nvPr/>
          </p:nvGrpSpPr>
          <p:grpSpPr>
            <a:xfrm>
              <a:off x="5532290" y="2881789"/>
              <a:ext cx="620516" cy="305456"/>
              <a:chOff x="5532290" y="2881789"/>
              <a:chExt cx="620516" cy="305456"/>
            </a:xfrm>
          </p:grpSpPr>
          <p:sp>
            <p:nvSpPr>
              <p:cNvPr id="5406" name="Google Shape;5406;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7" name="Google Shape;5407;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08" name="Google Shape;5408;p74"/>
          <p:cNvGrpSpPr/>
          <p:nvPr/>
        </p:nvGrpSpPr>
        <p:grpSpPr>
          <a:xfrm>
            <a:off x="8178573" y="3726757"/>
            <a:ext cx="269068" cy="645491"/>
            <a:chOff x="7026852" y="3311869"/>
            <a:chExt cx="434331" cy="1041954"/>
          </a:xfrm>
        </p:grpSpPr>
        <p:sp>
          <p:nvSpPr>
            <p:cNvPr id="5409" name="Google Shape;5409;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4"/>
          <p:cNvGrpSpPr/>
          <p:nvPr/>
        </p:nvGrpSpPr>
        <p:grpSpPr>
          <a:xfrm>
            <a:off x="6195154" y="3765995"/>
            <a:ext cx="293882" cy="293836"/>
            <a:chOff x="4873519" y="3311869"/>
            <a:chExt cx="499374" cy="499296"/>
          </a:xfrm>
        </p:grpSpPr>
        <p:sp>
          <p:nvSpPr>
            <p:cNvPr id="5413" name="Google Shape;5413;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4"/>
          <p:cNvGrpSpPr/>
          <p:nvPr/>
        </p:nvGrpSpPr>
        <p:grpSpPr>
          <a:xfrm>
            <a:off x="6195154" y="4078366"/>
            <a:ext cx="293882" cy="293882"/>
            <a:chOff x="4873519" y="3875839"/>
            <a:chExt cx="499374" cy="499374"/>
          </a:xfrm>
        </p:grpSpPr>
        <p:sp>
          <p:nvSpPr>
            <p:cNvPr id="5416" name="Google Shape;5416;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4"/>
          <p:cNvGrpSpPr/>
          <p:nvPr/>
        </p:nvGrpSpPr>
        <p:grpSpPr>
          <a:xfrm>
            <a:off x="2425681" y="2050319"/>
            <a:ext cx="698104" cy="698208"/>
            <a:chOff x="2565073" y="2075876"/>
            <a:chExt cx="672482" cy="672518"/>
          </a:xfrm>
        </p:grpSpPr>
        <p:sp>
          <p:nvSpPr>
            <p:cNvPr id="5419" name="Google Shape;5419;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74"/>
          <p:cNvGrpSpPr/>
          <p:nvPr/>
        </p:nvGrpSpPr>
        <p:grpSpPr>
          <a:xfrm>
            <a:off x="5649092" y="3734919"/>
            <a:ext cx="438354" cy="637329"/>
            <a:chOff x="1697726" y="3244179"/>
            <a:chExt cx="788124" cy="1146069"/>
          </a:xfrm>
        </p:grpSpPr>
        <p:sp>
          <p:nvSpPr>
            <p:cNvPr id="5426" name="Google Shape;5426;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7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74"/>
          <p:cNvGrpSpPr/>
          <p:nvPr/>
        </p:nvGrpSpPr>
        <p:grpSpPr>
          <a:xfrm>
            <a:off x="7650306" y="2063282"/>
            <a:ext cx="799565" cy="670282"/>
            <a:chOff x="7617850" y="2063282"/>
            <a:chExt cx="799565" cy="670282"/>
          </a:xfrm>
        </p:grpSpPr>
        <p:cxnSp>
          <p:nvCxnSpPr>
            <p:cNvPr id="5430" name="Google Shape;5430;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1" name="Google Shape;5431;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2" name="Google Shape;5432;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3" name="Google Shape;5433;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4" name="Google Shape;5434;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35" name="Google Shape;5435;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36" name="Google Shape;5436;p74"/>
            <p:cNvGrpSpPr/>
            <p:nvPr/>
          </p:nvGrpSpPr>
          <p:grpSpPr>
            <a:xfrm>
              <a:off x="7734309" y="2063282"/>
              <a:ext cx="570957" cy="620095"/>
              <a:chOff x="7734309" y="2063282"/>
              <a:chExt cx="570957" cy="620095"/>
            </a:xfrm>
          </p:grpSpPr>
          <p:grpSp>
            <p:nvGrpSpPr>
              <p:cNvPr id="5437" name="Google Shape;5437;p74"/>
              <p:cNvGrpSpPr/>
              <p:nvPr/>
            </p:nvGrpSpPr>
            <p:grpSpPr>
              <a:xfrm>
                <a:off x="8031573" y="2063282"/>
                <a:ext cx="273693" cy="620095"/>
                <a:chOff x="8031573" y="2063282"/>
                <a:chExt cx="273693" cy="620095"/>
              </a:xfrm>
            </p:grpSpPr>
            <p:sp>
              <p:nvSpPr>
                <p:cNvPr id="5438" name="Google Shape;5438;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4"/>
              <p:cNvGrpSpPr/>
              <p:nvPr/>
            </p:nvGrpSpPr>
            <p:grpSpPr>
              <a:xfrm flipH="1">
                <a:off x="7734309" y="2063282"/>
                <a:ext cx="273693" cy="620095"/>
                <a:chOff x="8031573" y="2063282"/>
                <a:chExt cx="273693" cy="620095"/>
              </a:xfrm>
            </p:grpSpPr>
            <p:sp>
              <p:nvSpPr>
                <p:cNvPr id="5443" name="Google Shape;5443;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47" name="Google Shape;5447;p7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74"/>
          <p:cNvGrpSpPr/>
          <p:nvPr/>
        </p:nvGrpSpPr>
        <p:grpSpPr>
          <a:xfrm>
            <a:off x="7836913" y="2916765"/>
            <a:ext cx="602567" cy="601884"/>
            <a:chOff x="1186975" y="238125"/>
            <a:chExt cx="5244275" cy="5238325"/>
          </a:xfrm>
        </p:grpSpPr>
        <p:sp>
          <p:nvSpPr>
            <p:cNvPr id="5450" name="Google Shape;5450;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74"/>
          <p:cNvGrpSpPr/>
          <p:nvPr/>
        </p:nvGrpSpPr>
        <p:grpSpPr>
          <a:xfrm>
            <a:off x="3279650" y="2056249"/>
            <a:ext cx="651848" cy="687338"/>
            <a:chOff x="3400515" y="2056248"/>
            <a:chExt cx="698134" cy="735987"/>
          </a:xfrm>
        </p:grpSpPr>
        <p:grpSp>
          <p:nvGrpSpPr>
            <p:cNvPr id="5455" name="Google Shape;5455;p74"/>
            <p:cNvGrpSpPr/>
            <p:nvPr/>
          </p:nvGrpSpPr>
          <p:grpSpPr>
            <a:xfrm>
              <a:off x="3400515" y="2283913"/>
              <a:ext cx="312919" cy="219900"/>
              <a:chOff x="3400515" y="2283913"/>
              <a:chExt cx="312919" cy="219900"/>
            </a:xfrm>
          </p:grpSpPr>
          <p:sp>
            <p:nvSpPr>
              <p:cNvPr id="5456" name="Google Shape;5456;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7" name="Google Shape;5457;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58" name="Google Shape;5458;p74"/>
            <p:cNvGrpSpPr/>
            <p:nvPr/>
          </p:nvGrpSpPr>
          <p:grpSpPr>
            <a:xfrm>
              <a:off x="3547823" y="2461089"/>
              <a:ext cx="219900" cy="331146"/>
              <a:chOff x="3547823" y="2461089"/>
              <a:chExt cx="219900" cy="331146"/>
            </a:xfrm>
          </p:grpSpPr>
          <p:sp>
            <p:nvSpPr>
              <p:cNvPr id="5459" name="Google Shape;5459;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0" name="Google Shape;5460;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61" name="Google Shape;5461;p74"/>
            <p:cNvGrpSpPr/>
            <p:nvPr/>
          </p:nvGrpSpPr>
          <p:grpSpPr>
            <a:xfrm>
              <a:off x="3734138" y="2461089"/>
              <a:ext cx="219900" cy="331146"/>
              <a:chOff x="3734138" y="2461089"/>
              <a:chExt cx="219900" cy="331146"/>
            </a:xfrm>
          </p:grpSpPr>
          <p:sp>
            <p:nvSpPr>
              <p:cNvPr id="5462" name="Google Shape;5462;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3" name="Google Shape;5463;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64" name="Google Shape;5464;p74"/>
            <p:cNvGrpSpPr/>
            <p:nvPr/>
          </p:nvGrpSpPr>
          <p:grpSpPr>
            <a:xfrm>
              <a:off x="3787560" y="2281742"/>
              <a:ext cx="311089" cy="219900"/>
              <a:chOff x="3787560" y="2281742"/>
              <a:chExt cx="311089" cy="219900"/>
            </a:xfrm>
          </p:grpSpPr>
          <p:sp>
            <p:nvSpPr>
              <p:cNvPr id="5465" name="Google Shape;5465;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6" name="Google Shape;5466;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67" name="Google Shape;5467;p74"/>
            <p:cNvGrpSpPr/>
            <p:nvPr/>
          </p:nvGrpSpPr>
          <p:grpSpPr>
            <a:xfrm>
              <a:off x="3637290" y="2056248"/>
              <a:ext cx="219900" cy="330736"/>
              <a:chOff x="3637290" y="2056248"/>
              <a:chExt cx="219900" cy="330736"/>
            </a:xfrm>
          </p:grpSpPr>
          <p:sp>
            <p:nvSpPr>
              <p:cNvPr id="5468" name="Google Shape;5468;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69" name="Google Shape;5469;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70" name="Google Shape;5470;p74"/>
          <p:cNvGrpSpPr/>
          <p:nvPr/>
        </p:nvGrpSpPr>
        <p:grpSpPr>
          <a:xfrm>
            <a:off x="2571356" y="2926255"/>
            <a:ext cx="1268144" cy="592394"/>
            <a:chOff x="238125" y="1188750"/>
            <a:chExt cx="7140450" cy="3335550"/>
          </a:xfrm>
        </p:grpSpPr>
        <p:sp>
          <p:nvSpPr>
            <p:cNvPr id="5471" name="Google Shape;5471;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74"/>
          <p:cNvGrpSpPr/>
          <p:nvPr/>
        </p:nvGrpSpPr>
        <p:grpSpPr>
          <a:xfrm>
            <a:off x="6679257" y="2928410"/>
            <a:ext cx="1053944" cy="590147"/>
            <a:chOff x="238125" y="1335475"/>
            <a:chExt cx="5418735" cy="3034175"/>
          </a:xfrm>
        </p:grpSpPr>
        <p:sp>
          <p:nvSpPr>
            <p:cNvPr id="5477" name="Google Shape;5477;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4"/>
          <p:cNvGrpSpPr/>
          <p:nvPr/>
        </p:nvGrpSpPr>
        <p:grpSpPr>
          <a:xfrm>
            <a:off x="4110066" y="3733309"/>
            <a:ext cx="1268207" cy="638939"/>
            <a:chOff x="3967651" y="3645904"/>
            <a:chExt cx="1479304" cy="745292"/>
          </a:xfrm>
        </p:grpSpPr>
        <p:grpSp>
          <p:nvGrpSpPr>
            <p:cNvPr id="5481" name="Google Shape;5481;p74"/>
            <p:cNvGrpSpPr/>
            <p:nvPr/>
          </p:nvGrpSpPr>
          <p:grpSpPr>
            <a:xfrm>
              <a:off x="3967651" y="4009026"/>
              <a:ext cx="1479304" cy="382170"/>
              <a:chOff x="3967651" y="4009026"/>
              <a:chExt cx="1479304" cy="382170"/>
            </a:xfrm>
          </p:grpSpPr>
          <p:grpSp>
            <p:nvGrpSpPr>
              <p:cNvPr id="5482" name="Google Shape;5482;p74"/>
              <p:cNvGrpSpPr/>
              <p:nvPr/>
            </p:nvGrpSpPr>
            <p:grpSpPr>
              <a:xfrm>
                <a:off x="4892216" y="4195630"/>
                <a:ext cx="554739" cy="195566"/>
                <a:chOff x="3604375" y="4892160"/>
                <a:chExt cx="1651500" cy="582215"/>
              </a:xfrm>
            </p:grpSpPr>
            <p:sp>
              <p:nvSpPr>
                <p:cNvPr id="5483" name="Google Shape;5483;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4"/>
              <p:cNvGrpSpPr/>
              <p:nvPr/>
            </p:nvGrpSpPr>
            <p:grpSpPr>
              <a:xfrm>
                <a:off x="3967651" y="4146303"/>
                <a:ext cx="579402" cy="244893"/>
                <a:chOff x="851875" y="4745310"/>
                <a:chExt cx="1724925" cy="729065"/>
              </a:xfrm>
            </p:grpSpPr>
            <p:sp>
              <p:nvSpPr>
                <p:cNvPr id="5486" name="Google Shape;5486;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4"/>
              <p:cNvGrpSpPr/>
              <p:nvPr/>
            </p:nvGrpSpPr>
            <p:grpSpPr>
              <a:xfrm>
                <a:off x="4460753" y="4009026"/>
                <a:ext cx="493110" cy="382170"/>
                <a:chOff x="2319875" y="4336625"/>
                <a:chExt cx="1468025" cy="1137750"/>
              </a:xfrm>
            </p:grpSpPr>
            <p:sp>
              <p:nvSpPr>
                <p:cNvPr id="5489" name="Google Shape;5489;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1" name="Google Shape;5491;p74"/>
            <p:cNvGrpSpPr/>
            <p:nvPr/>
          </p:nvGrpSpPr>
          <p:grpSpPr>
            <a:xfrm>
              <a:off x="4479443" y="3645904"/>
              <a:ext cx="455965" cy="388789"/>
              <a:chOff x="2957425" y="238100"/>
              <a:chExt cx="1910200" cy="1628775"/>
            </a:xfrm>
          </p:grpSpPr>
          <p:sp>
            <p:nvSpPr>
              <p:cNvPr id="5492" name="Google Shape;5492;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2" name="Google Shape;5502;p74"/>
          <p:cNvGrpSpPr/>
          <p:nvPr/>
        </p:nvGrpSpPr>
        <p:grpSpPr>
          <a:xfrm>
            <a:off x="2496179" y="3734510"/>
            <a:ext cx="1243128" cy="637739"/>
            <a:chOff x="2496310" y="3693351"/>
            <a:chExt cx="1342906" cy="688926"/>
          </a:xfrm>
        </p:grpSpPr>
        <p:grpSp>
          <p:nvGrpSpPr>
            <p:cNvPr id="5503" name="Google Shape;5503;p74"/>
            <p:cNvGrpSpPr/>
            <p:nvPr/>
          </p:nvGrpSpPr>
          <p:grpSpPr>
            <a:xfrm>
              <a:off x="2496310" y="3693351"/>
              <a:ext cx="1342906" cy="688875"/>
              <a:chOff x="2496310" y="3693351"/>
              <a:chExt cx="1342906" cy="688875"/>
            </a:xfrm>
          </p:grpSpPr>
          <p:sp>
            <p:nvSpPr>
              <p:cNvPr id="5504" name="Google Shape;5504;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0" name="Google Shape;5510;p74"/>
              <p:cNvCxnSpPr>
                <a:stCxn id="55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11" name="Google Shape;5511;p74"/>
              <p:cNvCxnSpPr>
                <a:stCxn id="55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12" name="Google Shape;5512;p74"/>
              <p:cNvCxnSpPr>
                <a:stCxn id="55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3" name="Google Shape;5513;p74"/>
              <p:cNvCxnSpPr>
                <a:stCxn id="55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4" name="Google Shape;5514;p74"/>
              <p:cNvCxnSpPr>
                <a:stCxn id="55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15" name="Google Shape;5515;p74"/>
            <p:cNvGrpSpPr/>
            <p:nvPr/>
          </p:nvGrpSpPr>
          <p:grpSpPr>
            <a:xfrm>
              <a:off x="2675275" y="3930557"/>
              <a:ext cx="1003306" cy="451719"/>
              <a:chOff x="2675275" y="4174282"/>
              <a:chExt cx="1003306" cy="451719"/>
            </a:xfrm>
          </p:grpSpPr>
          <p:sp>
            <p:nvSpPr>
              <p:cNvPr id="5516" name="Google Shape;5516;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9" name="Google Shape;5519;p74"/>
          <p:cNvGrpSpPr/>
          <p:nvPr/>
        </p:nvGrpSpPr>
        <p:grpSpPr>
          <a:xfrm>
            <a:off x="1669850" y="1171356"/>
            <a:ext cx="574511" cy="874709"/>
            <a:chOff x="1715404" y="1112080"/>
            <a:chExt cx="642270" cy="977984"/>
          </a:xfrm>
        </p:grpSpPr>
        <p:grpSp>
          <p:nvGrpSpPr>
            <p:cNvPr id="5520" name="Google Shape;5520;p74"/>
            <p:cNvGrpSpPr/>
            <p:nvPr/>
          </p:nvGrpSpPr>
          <p:grpSpPr>
            <a:xfrm>
              <a:off x="1715404" y="1112080"/>
              <a:ext cx="642270" cy="977984"/>
              <a:chOff x="1715404" y="1112080"/>
              <a:chExt cx="642270" cy="977984"/>
            </a:xfrm>
          </p:grpSpPr>
          <p:sp>
            <p:nvSpPr>
              <p:cNvPr id="5521" name="Google Shape;5521;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4"/>
            <p:cNvGrpSpPr/>
            <p:nvPr/>
          </p:nvGrpSpPr>
          <p:grpSpPr>
            <a:xfrm>
              <a:off x="1768927" y="1165603"/>
              <a:ext cx="535225" cy="851367"/>
              <a:chOff x="1768927" y="1165603"/>
              <a:chExt cx="535225" cy="851367"/>
            </a:xfrm>
          </p:grpSpPr>
          <p:sp>
            <p:nvSpPr>
              <p:cNvPr id="5524" name="Google Shape;5524;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4"/>
            <p:cNvGrpSpPr/>
            <p:nvPr/>
          </p:nvGrpSpPr>
          <p:grpSpPr>
            <a:xfrm>
              <a:off x="1822449" y="1219125"/>
              <a:ext cx="428180" cy="718859"/>
              <a:chOff x="1822449" y="1219125"/>
              <a:chExt cx="428180" cy="718859"/>
            </a:xfrm>
          </p:grpSpPr>
          <p:sp>
            <p:nvSpPr>
              <p:cNvPr id="5527" name="Google Shape;5527;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4"/>
            <p:cNvGrpSpPr/>
            <p:nvPr/>
          </p:nvGrpSpPr>
          <p:grpSpPr>
            <a:xfrm>
              <a:off x="1875972" y="1272648"/>
              <a:ext cx="321135" cy="586939"/>
              <a:chOff x="1875972" y="1272648"/>
              <a:chExt cx="321135" cy="586939"/>
            </a:xfrm>
          </p:grpSpPr>
          <p:sp>
            <p:nvSpPr>
              <p:cNvPr id="5530" name="Google Shape;5530;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2" name="Google Shape;5532;p74"/>
          <p:cNvGrpSpPr/>
          <p:nvPr/>
        </p:nvGrpSpPr>
        <p:grpSpPr>
          <a:xfrm>
            <a:off x="7777011" y="3728078"/>
            <a:ext cx="293855" cy="644170"/>
            <a:chOff x="241025" y="3151575"/>
            <a:chExt cx="293855" cy="644170"/>
          </a:xfrm>
        </p:grpSpPr>
        <p:sp>
          <p:nvSpPr>
            <p:cNvPr id="5533" name="Google Shape;5533;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4"/>
          <p:cNvGrpSpPr/>
          <p:nvPr/>
        </p:nvGrpSpPr>
        <p:grpSpPr>
          <a:xfrm>
            <a:off x="724994" y="2928078"/>
            <a:ext cx="1779649" cy="591620"/>
            <a:chOff x="246070" y="1983375"/>
            <a:chExt cx="1855347" cy="616849"/>
          </a:xfrm>
        </p:grpSpPr>
        <p:sp>
          <p:nvSpPr>
            <p:cNvPr id="5536" name="Google Shape;5536;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74"/>
          <p:cNvGrpSpPr/>
          <p:nvPr/>
        </p:nvGrpSpPr>
        <p:grpSpPr>
          <a:xfrm>
            <a:off x="2335861" y="1171356"/>
            <a:ext cx="711055" cy="745993"/>
            <a:chOff x="2496269" y="1171698"/>
            <a:chExt cx="761953" cy="799392"/>
          </a:xfrm>
        </p:grpSpPr>
        <p:grpSp>
          <p:nvGrpSpPr>
            <p:cNvPr id="5546" name="Google Shape;5546;p74"/>
            <p:cNvGrpSpPr/>
            <p:nvPr/>
          </p:nvGrpSpPr>
          <p:grpSpPr>
            <a:xfrm>
              <a:off x="2496269" y="1171698"/>
              <a:ext cx="761953" cy="723022"/>
              <a:chOff x="2496269" y="1171698"/>
              <a:chExt cx="761953" cy="723022"/>
            </a:xfrm>
          </p:grpSpPr>
          <p:sp>
            <p:nvSpPr>
              <p:cNvPr id="5547" name="Google Shape;5547;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74"/>
              <p:cNvGrpSpPr/>
              <p:nvPr/>
            </p:nvGrpSpPr>
            <p:grpSpPr>
              <a:xfrm>
                <a:off x="2496269" y="1171698"/>
                <a:ext cx="761953" cy="723022"/>
                <a:chOff x="2496269" y="1120652"/>
                <a:chExt cx="761953" cy="723022"/>
              </a:xfrm>
            </p:grpSpPr>
            <p:grpSp>
              <p:nvGrpSpPr>
                <p:cNvPr id="5550" name="Google Shape;5550;p74"/>
                <p:cNvGrpSpPr/>
                <p:nvPr/>
              </p:nvGrpSpPr>
              <p:grpSpPr>
                <a:xfrm>
                  <a:off x="2496269" y="1120652"/>
                  <a:ext cx="761953" cy="723022"/>
                  <a:chOff x="2496269" y="1120652"/>
                  <a:chExt cx="761953" cy="723022"/>
                </a:xfrm>
              </p:grpSpPr>
              <p:grpSp>
                <p:nvGrpSpPr>
                  <p:cNvPr id="5551" name="Google Shape;5551;p74"/>
                  <p:cNvGrpSpPr/>
                  <p:nvPr/>
                </p:nvGrpSpPr>
                <p:grpSpPr>
                  <a:xfrm>
                    <a:off x="2496269" y="1304589"/>
                    <a:ext cx="407089" cy="305057"/>
                    <a:chOff x="2496269" y="1304589"/>
                    <a:chExt cx="407089" cy="305057"/>
                  </a:xfrm>
                </p:grpSpPr>
                <p:sp>
                  <p:nvSpPr>
                    <p:cNvPr id="5552" name="Google Shape;5552;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74"/>
                  <p:cNvGrpSpPr/>
                  <p:nvPr/>
                </p:nvGrpSpPr>
                <p:grpSpPr>
                  <a:xfrm>
                    <a:off x="2586468" y="1493376"/>
                    <a:ext cx="358850" cy="349656"/>
                    <a:chOff x="2586468" y="1493376"/>
                    <a:chExt cx="358850" cy="349656"/>
                  </a:xfrm>
                </p:grpSpPr>
                <p:sp>
                  <p:nvSpPr>
                    <p:cNvPr id="5555" name="Google Shape;5555;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4"/>
                  <p:cNvGrpSpPr/>
                  <p:nvPr/>
                </p:nvGrpSpPr>
                <p:grpSpPr>
                  <a:xfrm>
                    <a:off x="2807939" y="1494024"/>
                    <a:ext cx="358857" cy="349650"/>
                    <a:chOff x="2807939" y="1494024"/>
                    <a:chExt cx="358857" cy="349650"/>
                  </a:xfrm>
                </p:grpSpPr>
                <p:sp>
                  <p:nvSpPr>
                    <p:cNvPr id="5558" name="Google Shape;5558;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74"/>
                  <p:cNvGrpSpPr/>
                  <p:nvPr/>
                </p:nvGrpSpPr>
                <p:grpSpPr>
                  <a:xfrm>
                    <a:off x="2851133" y="1305635"/>
                    <a:ext cx="407089" cy="305057"/>
                    <a:chOff x="2851133" y="1305635"/>
                    <a:chExt cx="407089" cy="305057"/>
                  </a:xfrm>
                </p:grpSpPr>
                <p:sp>
                  <p:nvSpPr>
                    <p:cNvPr id="5561" name="Google Shape;5561;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74"/>
                  <p:cNvGrpSpPr/>
                  <p:nvPr/>
                </p:nvGrpSpPr>
                <p:grpSpPr>
                  <a:xfrm>
                    <a:off x="2727495" y="1120652"/>
                    <a:ext cx="300271" cy="396358"/>
                    <a:chOff x="2727495" y="1120652"/>
                    <a:chExt cx="300271" cy="396358"/>
                  </a:xfrm>
                </p:grpSpPr>
                <p:sp>
                  <p:nvSpPr>
                    <p:cNvPr id="5564" name="Google Shape;5564;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6" name="Google Shape;5566;p74"/>
                <p:cNvGrpSpPr/>
                <p:nvPr/>
              </p:nvGrpSpPr>
              <p:grpSpPr>
                <a:xfrm>
                  <a:off x="2722305" y="1350460"/>
                  <a:ext cx="308357" cy="308344"/>
                  <a:chOff x="2722305" y="1350460"/>
                  <a:chExt cx="308357" cy="308344"/>
                </a:xfrm>
              </p:grpSpPr>
              <p:sp>
                <p:nvSpPr>
                  <p:cNvPr id="5567" name="Google Shape;5567;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8" name="Google Shape;5568;p74"/>
                  <p:cNvGrpSpPr/>
                  <p:nvPr/>
                </p:nvGrpSpPr>
                <p:grpSpPr>
                  <a:xfrm>
                    <a:off x="2725064" y="1364529"/>
                    <a:ext cx="297954" cy="280182"/>
                    <a:chOff x="2725064" y="1364529"/>
                    <a:chExt cx="297954" cy="280182"/>
                  </a:xfrm>
                </p:grpSpPr>
                <p:sp>
                  <p:nvSpPr>
                    <p:cNvPr id="5569" name="Google Shape;5569;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74" name="Google Shape;5574;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4"/>
          <p:cNvGrpSpPr/>
          <p:nvPr/>
        </p:nvGrpSpPr>
        <p:grpSpPr>
          <a:xfrm>
            <a:off x="3924561" y="2927462"/>
            <a:ext cx="1569144" cy="591015"/>
            <a:chOff x="3820100" y="3023049"/>
            <a:chExt cx="1303926" cy="491162"/>
          </a:xfrm>
        </p:grpSpPr>
        <p:grpSp>
          <p:nvGrpSpPr>
            <p:cNvPr id="5580" name="Google Shape;5580;p74"/>
            <p:cNvGrpSpPr/>
            <p:nvPr/>
          </p:nvGrpSpPr>
          <p:grpSpPr>
            <a:xfrm>
              <a:off x="3820100" y="3023072"/>
              <a:ext cx="1303926" cy="491139"/>
              <a:chOff x="3820100" y="3023072"/>
              <a:chExt cx="1303926" cy="491139"/>
            </a:xfrm>
          </p:grpSpPr>
          <p:sp>
            <p:nvSpPr>
              <p:cNvPr id="5581" name="Google Shape;5581;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4"/>
            <p:cNvGrpSpPr/>
            <p:nvPr/>
          </p:nvGrpSpPr>
          <p:grpSpPr>
            <a:xfrm>
              <a:off x="4132439" y="3023645"/>
              <a:ext cx="393633" cy="177096"/>
              <a:chOff x="4132439" y="3023645"/>
              <a:chExt cx="393633" cy="177096"/>
            </a:xfrm>
          </p:grpSpPr>
          <p:sp>
            <p:nvSpPr>
              <p:cNvPr id="5584" name="Google Shape;5584;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4"/>
            <p:cNvGrpSpPr/>
            <p:nvPr/>
          </p:nvGrpSpPr>
          <p:grpSpPr>
            <a:xfrm>
              <a:off x="3921811" y="3023049"/>
              <a:ext cx="1002397" cy="388943"/>
              <a:chOff x="3921811" y="3023049"/>
              <a:chExt cx="1002397" cy="388943"/>
            </a:xfrm>
          </p:grpSpPr>
          <p:sp>
            <p:nvSpPr>
              <p:cNvPr id="5587" name="Google Shape;5587;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4"/>
            <p:cNvGrpSpPr/>
            <p:nvPr/>
          </p:nvGrpSpPr>
          <p:grpSpPr>
            <a:xfrm>
              <a:off x="4023645" y="3023049"/>
              <a:ext cx="683032" cy="286722"/>
              <a:chOff x="4023645" y="3023049"/>
              <a:chExt cx="683032" cy="286722"/>
            </a:xfrm>
          </p:grpSpPr>
          <p:sp>
            <p:nvSpPr>
              <p:cNvPr id="5590" name="Google Shape;5590;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74"/>
          <p:cNvGrpSpPr/>
          <p:nvPr/>
        </p:nvGrpSpPr>
        <p:grpSpPr>
          <a:xfrm>
            <a:off x="1556683" y="2054307"/>
            <a:ext cx="713522" cy="688025"/>
            <a:chOff x="1706078" y="2092648"/>
            <a:chExt cx="660913" cy="637296"/>
          </a:xfrm>
        </p:grpSpPr>
        <p:sp>
          <p:nvSpPr>
            <p:cNvPr id="5593" name="Google Shape;5593;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74"/>
            <p:cNvGrpSpPr/>
            <p:nvPr/>
          </p:nvGrpSpPr>
          <p:grpSpPr>
            <a:xfrm>
              <a:off x="1706078" y="2092648"/>
              <a:ext cx="660913" cy="575241"/>
              <a:chOff x="1706078" y="2092648"/>
              <a:chExt cx="660913" cy="575241"/>
            </a:xfrm>
          </p:grpSpPr>
          <p:sp>
            <p:nvSpPr>
              <p:cNvPr id="5595" name="Google Shape;5595;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8" name="Google Shape;5598;p74"/>
          <p:cNvGrpSpPr/>
          <p:nvPr/>
        </p:nvGrpSpPr>
        <p:grpSpPr>
          <a:xfrm>
            <a:off x="6318542" y="1171856"/>
            <a:ext cx="1317459" cy="684168"/>
            <a:chOff x="238125" y="999450"/>
            <a:chExt cx="7140700" cy="3708225"/>
          </a:xfrm>
        </p:grpSpPr>
        <p:sp>
          <p:nvSpPr>
            <p:cNvPr id="5599" name="Google Shape;5599;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9"/>
          <p:cNvSpPr/>
          <p:nvPr/>
        </p:nvSpPr>
        <p:spPr>
          <a:xfrm>
            <a:off x="5335395" y="1716050"/>
            <a:ext cx="2382900" cy="216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txBox="1"/>
          <p:nvPr>
            <p:ph type="title"/>
          </p:nvPr>
        </p:nvSpPr>
        <p:spPr>
          <a:xfrm>
            <a:off x="600901" y="1342850"/>
            <a:ext cx="38370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728" name="Google Shape;728;p39"/>
          <p:cNvSpPr txBox="1"/>
          <p:nvPr>
            <p:ph idx="1" type="subTitle"/>
          </p:nvPr>
        </p:nvSpPr>
        <p:spPr>
          <a:xfrm>
            <a:off x="600901" y="2815675"/>
            <a:ext cx="38370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give a brief description of the topic you want to talk about. For example, if you want to talk about Mercury, you could say that it’s the smallest planet in the entire Solar System</a:t>
            </a:r>
            <a:endParaRPr/>
          </a:p>
        </p:txBody>
      </p:sp>
      <p:grpSp>
        <p:nvGrpSpPr>
          <p:cNvPr id="729" name="Google Shape;729;p39"/>
          <p:cNvGrpSpPr/>
          <p:nvPr/>
        </p:nvGrpSpPr>
        <p:grpSpPr>
          <a:xfrm>
            <a:off x="6050948" y="2068254"/>
            <a:ext cx="967580" cy="967017"/>
            <a:chOff x="5298494" y="2513778"/>
            <a:chExt cx="605494" cy="605142"/>
          </a:xfrm>
        </p:grpSpPr>
        <p:grpSp>
          <p:nvGrpSpPr>
            <p:cNvPr id="730" name="Google Shape;730;p39"/>
            <p:cNvGrpSpPr/>
            <p:nvPr/>
          </p:nvGrpSpPr>
          <p:grpSpPr>
            <a:xfrm rot="5400000">
              <a:off x="5449139" y="2363134"/>
              <a:ext cx="304206" cy="605494"/>
              <a:chOff x="8080916" y="984758"/>
              <a:chExt cx="1113898" cy="2217116"/>
            </a:xfrm>
          </p:grpSpPr>
          <p:sp>
            <p:nvSpPr>
              <p:cNvPr id="731" name="Google Shape;731;p3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9"/>
            <p:cNvGrpSpPr/>
            <p:nvPr/>
          </p:nvGrpSpPr>
          <p:grpSpPr>
            <a:xfrm rot="-5400000">
              <a:off x="5449139" y="2664070"/>
              <a:ext cx="304206" cy="605494"/>
              <a:chOff x="8080916" y="984758"/>
              <a:chExt cx="1113898" cy="2217116"/>
            </a:xfrm>
          </p:grpSpPr>
          <p:sp>
            <p:nvSpPr>
              <p:cNvPr id="737" name="Google Shape;737;p3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2" name="Google Shape;742;p39"/>
          <p:cNvSpPr txBox="1"/>
          <p:nvPr>
            <p:ph idx="4294967295" type="subTitle"/>
          </p:nvPr>
        </p:nvSpPr>
        <p:spPr>
          <a:xfrm>
            <a:off x="5496321" y="3210014"/>
            <a:ext cx="2076600" cy="3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Your Logo</a:t>
            </a:r>
            <a:endParaRPr b="1">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grpSp>
        <p:nvGrpSpPr>
          <p:cNvPr id="5612" name="Google Shape;5612;p75"/>
          <p:cNvGrpSpPr/>
          <p:nvPr/>
        </p:nvGrpSpPr>
        <p:grpSpPr>
          <a:xfrm>
            <a:off x="729238" y="1179665"/>
            <a:ext cx="1636117" cy="1526144"/>
            <a:chOff x="729238" y="1179665"/>
            <a:chExt cx="1636117" cy="1526144"/>
          </a:xfrm>
        </p:grpSpPr>
        <p:grpSp>
          <p:nvGrpSpPr>
            <p:cNvPr id="5613" name="Google Shape;5613;p75"/>
            <p:cNvGrpSpPr/>
            <p:nvPr/>
          </p:nvGrpSpPr>
          <p:grpSpPr>
            <a:xfrm>
              <a:off x="729238" y="1179665"/>
              <a:ext cx="80700" cy="1526144"/>
              <a:chOff x="729238" y="1179665"/>
              <a:chExt cx="80700" cy="1526144"/>
            </a:xfrm>
          </p:grpSpPr>
          <p:sp>
            <p:nvSpPr>
              <p:cNvPr id="5614" name="Google Shape;5614;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5"/>
            <p:cNvGrpSpPr/>
            <p:nvPr/>
          </p:nvGrpSpPr>
          <p:grpSpPr>
            <a:xfrm>
              <a:off x="903098" y="1179665"/>
              <a:ext cx="80700" cy="1526144"/>
              <a:chOff x="903098" y="1179665"/>
              <a:chExt cx="80700" cy="1526144"/>
            </a:xfrm>
          </p:grpSpPr>
          <p:sp>
            <p:nvSpPr>
              <p:cNvPr id="5625" name="Google Shape;5625;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75"/>
            <p:cNvGrpSpPr/>
            <p:nvPr/>
          </p:nvGrpSpPr>
          <p:grpSpPr>
            <a:xfrm>
              <a:off x="1076958" y="1179665"/>
              <a:ext cx="80700" cy="1526144"/>
              <a:chOff x="1076958" y="1179665"/>
              <a:chExt cx="80700" cy="1526144"/>
            </a:xfrm>
          </p:grpSpPr>
          <p:sp>
            <p:nvSpPr>
              <p:cNvPr id="5636" name="Google Shape;5636;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5"/>
            <p:cNvGrpSpPr/>
            <p:nvPr/>
          </p:nvGrpSpPr>
          <p:grpSpPr>
            <a:xfrm>
              <a:off x="1247707" y="1179665"/>
              <a:ext cx="80700" cy="1526144"/>
              <a:chOff x="1247707" y="1179665"/>
              <a:chExt cx="80700" cy="1526144"/>
            </a:xfrm>
          </p:grpSpPr>
          <p:sp>
            <p:nvSpPr>
              <p:cNvPr id="5647" name="Google Shape;5647;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75"/>
            <p:cNvGrpSpPr/>
            <p:nvPr/>
          </p:nvGrpSpPr>
          <p:grpSpPr>
            <a:xfrm>
              <a:off x="1421567" y="1179665"/>
              <a:ext cx="80700" cy="1526144"/>
              <a:chOff x="1421567" y="1179665"/>
              <a:chExt cx="80700" cy="1526144"/>
            </a:xfrm>
          </p:grpSpPr>
          <p:sp>
            <p:nvSpPr>
              <p:cNvPr id="5658" name="Google Shape;5658;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75"/>
            <p:cNvGrpSpPr/>
            <p:nvPr/>
          </p:nvGrpSpPr>
          <p:grpSpPr>
            <a:xfrm>
              <a:off x="1592327" y="1179665"/>
              <a:ext cx="80700" cy="1526144"/>
              <a:chOff x="1592327" y="1179665"/>
              <a:chExt cx="80700" cy="1526144"/>
            </a:xfrm>
          </p:grpSpPr>
          <p:sp>
            <p:nvSpPr>
              <p:cNvPr id="5669" name="Google Shape;5669;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5"/>
            <p:cNvGrpSpPr/>
            <p:nvPr/>
          </p:nvGrpSpPr>
          <p:grpSpPr>
            <a:xfrm>
              <a:off x="1766187" y="1179665"/>
              <a:ext cx="80700" cy="1526144"/>
              <a:chOff x="1766187" y="1179665"/>
              <a:chExt cx="80700" cy="1526144"/>
            </a:xfrm>
          </p:grpSpPr>
          <p:sp>
            <p:nvSpPr>
              <p:cNvPr id="5680" name="Google Shape;5680;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5"/>
            <p:cNvGrpSpPr/>
            <p:nvPr/>
          </p:nvGrpSpPr>
          <p:grpSpPr>
            <a:xfrm>
              <a:off x="1936935" y="1179665"/>
              <a:ext cx="80700" cy="1526144"/>
              <a:chOff x="1936935" y="1179665"/>
              <a:chExt cx="80700" cy="1526144"/>
            </a:xfrm>
          </p:grpSpPr>
          <p:sp>
            <p:nvSpPr>
              <p:cNvPr id="5691" name="Google Shape;5691;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5"/>
            <p:cNvGrpSpPr/>
            <p:nvPr/>
          </p:nvGrpSpPr>
          <p:grpSpPr>
            <a:xfrm>
              <a:off x="2110795" y="1179665"/>
              <a:ext cx="80700" cy="1526144"/>
              <a:chOff x="2110795" y="1179665"/>
              <a:chExt cx="80700" cy="1526144"/>
            </a:xfrm>
          </p:grpSpPr>
          <p:sp>
            <p:nvSpPr>
              <p:cNvPr id="5702" name="Google Shape;5702;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5"/>
            <p:cNvGrpSpPr/>
            <p:nvPr/>
          </p:nvGrpSpPr>
          <p:grpSpPr>
            <a:xfrm>
              <a:off x="2284655" y="1179665"/>
              <a:ext cx="80700" cy="1526144"/>
              <a:chOff x="2284655" y="1179665"/>
              <a:chExt cx="80700" cy="1526144"/>
            </a:xfrm>
          </p:grpSpPr>
          <p:sp>
            <p:nvSpPr>
              <p:cNvPr id="5713" name="Google Shape;5713;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3" name="Google Shape;5723;p75"/>
          <p:cNvGrpSpPr/>
          <p:nvPr/>
        </p:nvGrpSpPr>
        <p:grpSpPr>
          <a:xfrm>
            <a:off x="2623904" y="1198803"/>
            <a:ext cx="1364248" cy="1102133"/>
            <a:chOff x="2623904" y="1198803"/>
            <a:chExt cx="1364248" cy="1102133"/>
          </a:xfrm>
        </p:grpSpPr>
        <p:grpSp>
          <p:nvGrpSpPr>
            <p:cNvPr id="5724" name="Google Shape;5724;p75"/>
            <p:cNvGrpSpPr/>
            <p:nvPr/>
          </p:nvGrpSpPr>
          <p:grpSpPr>
            <a:xfrm>
              <a:off x="2623907" y="1198803"/>
              <a:ext cx="1364245" cy="273000"/>
              <a:chOff x="2623907" y="1198803"/>
              <a:chExt cx="1364245" cy="273000"/>
            </a:xfrm>
          </p:grpSpPr>
          <p:sp>
            <p:nvSpPr>
              <p:cNvPr id="5725" name="Google Shape;5725;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5"/>
            <p:cNvGrpSpPr/>
            <p:nvPr/>
          </p:nvGrpSpPr>
          <p:grpSpPr>
            <a:xfrm>
              <a:off x="2623904" y="1476964"/>
              <a:ext cx="1364245" cy="273000"/>
              <a:chOff x="2623904" y="1476964"/>
              <a:chExt cx="1364245" cy="273000"/>
            </a:xfrm>
          </p:grpSpPr>
          <p:sp>
            <p:nvSpPr>
              <p:cNvPr id="5731" name="Google Shape;5731;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5"/>
            <p:cNvGrpSpPr/>
            <p:nvPr/>
          </p:nvGrpSpPr>
          <p:grpSpPr>
            <a:xfrm>
              <a:off x="2623907" y="1749775"/>
              <a:ext cx="1364245" cy="273000"/>
              <a:chOff x="2623907" y="1749775"/>
              <a:chExt cx="1364245" cy="273000"/>
            </a:xfrm>
          </p:grpSpPr>
          <p:sp>
            <p:nvSpPr>
              <p:cNvPr id="5737" name="Google Shape;5737;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5"/>
            <p:cNvGrpSpPr/>
            <p:nvPr/>
          </p:nvGrpSpPr>
          <p:grpSpPr>
            <a:xfrm>
              <a:off x="2623904" y="2027936"/>
              <a:ext cx="1364245" cy="273000"/>
              <a:chOff x="2623904" y="2027936"/>
              <a:chExt cx="1364245" cy="273000"/>
            </a:xfrm>
          </p:grpSpPr>
          <p:sp>
            <p:nvSpPr>
              <p:cNvPr id="5743" name="Google Shape;5743;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8" name="Google Shape;5748;p75"/>
          <p:cNvGrpSpPr/>
          <p:nvPr/>
        </p:nvGrpSpPr>
        <p:grpSpPr>
          <a:xfrm>
            <a:off x="2613365" y="2657876"/>
            <a:ext cx="1387541" cy="159124"/>
            <a:chOff x="3200660" y="2180272"/>
            <a:chExt cx="2563824" cy="378237"/>
          </a:xfrm>
        </p:grpSpPr>
        <p:sp>
          <p:nvSpPr>
            <p:cNvPr id="5749" name="Google Shape;5749;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5"/>
          <p:cNvGrpSpPr/>
          <p:nvPr/>
        </p:nvGrpSpPr>
        <p:grpSpPr>
          <a:xfrm>
            <a:off x="2609890" y="2935640"/>
            <a:ext cx="1390502" cy="159625"/>
            <a:chOff x="3530150" y="2790075"/>
            <a:chExt cx="1962600" cy="225300"/>
          </a:xfrm>
        </p:grpSpPr>
        <p:sp>
          <p:nvSpPr>
            <p:cNvPr id="5768" name="Google Shape;5768;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5"/>
          <p:cNvGrpSpPr/>
          <p:nvPr/>
        </p:nvGrpSpPr>
        <p:grpSpPr>
          <a:xfrm>
            <a:off x="2609948" y="3213905"/>
            <a:ext cx="1411629" cy="154175"/>
            <a:chOff x="3558802" y="4011244"/>
            <a:chExt cx="1866000" cy="111600"/>
          </a:xfrm>
        </p:grpSpPr>
        <p:sp>
          <p:nvSpPr>
            <p:cNvPr id="5771" name="Google Shape;5771;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5"/>
          <p:cNvGrpSpPr/>
          <p:nvPr/>
        </p:nvGrpSpPr>
        <p:grpSpPr>
          <a:xfrm>
            <a:off x="2610235" y="2419475"/>
            <a:ext cx="1383503" cy="119761"/>
            <a:chOff x="3465975" y="2270258"/>
            <a:chExt cx="1986364" cy="171947"/>
          </a:xfrm>
        </p:grpSpPr>
        <p:sp>
          <p:nvSpPr>
            <p:cNvPr id="5774" name="Google Shape;5774;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5"/>
          <p:cNvGrpSpPr/>
          <p:nvPr/>
        </p:nvGrpSpPr>
        <p:grpSpPr>
          <a:xfrm>
            <a:off x="2621243" y="3783248"/>
            <a:ext cx="1369531" cy="195460"/>
            <a:chOff x="723300" y="4253549"/>
            <a:chExt cx="2276482" cy="324900"/>
          </a:xfrm>
        </p:grpSpPr>
        <p:sp>
          <p:nvSpPr>
            <p:cNvPr id="5783" name="Google Shape;5783;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5"/>
          <p:cNvGrpSpPr/>
          <p:nvPr/>
        </p:nvGrpSpPr>
        <p:grpSpPr>
          <a:xfrm>
            <a:off x="2610803" y="3484489"/>
            <a:ext cx="1389066" cy="180119"/>
            <a:chOff x="705948" y="3788465"/>
            <a:chExt cx="2308953" cy="299400"/>
          </a:xfrm>
        </p:grpSpPr>
        <p:sp>
          <p:nvSpPr>
            <p:cNvPr id="5789" name="Google Shape;5789;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5"/>
          <p:cNvGrpSpPr/>
          <p:nvPr/>
        </p:nvGrpSpPr>
        <p:grpSpPr>
          <a:xfrm>
            <a:off x="4207794" y="2088443"/>
            <a:ext cx="1433821" cy="191501"/>
            <a:chOff x="4273350" y="2088443"/>
            <a:chExt cx="1433821" cy="191501"/>
          </a:xfrm>
        </p:grpSpPr>
        <p:grpSp>
          <p:nvGrpSpPr>
            <p:cNvPr id="5795" name="Google Shape;5795;p75"/>
            <p:cNvGrpSpPr/>
            <p:nvPr/>
          </p:nvGrpSpPr>
          <p:grpSpPr>
            <a:xfrm>
              <a:off x="4273350" y="2088443"/>
              <a:ext cx="1433821" cy="0"/>
              <a:chOff x="5224975" y="2962250"/>
              <a:chExt cx="1544400" cy="0"/>
            </a:xfrm>
          </p:grpSpPr>
          <p:cxnSp>
            <p:nvCxnSpPr>
              <p:cNvPr id="5796" name="Google Shape;5796;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97" name="Google Shape;5797;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98" name="Google Shape;5798;p75"/>
            <p:cNvGrpSpPr/>
            <p:nvPr/>
          </p:nvGrpSpPr>
          <p:grpSpPr>
            <a:xfrm>
              <a:off x="4273350" y="2279944"/>
              <a:ext cx="1433821" cy="0"/>
              <a:chOff x="5224975" y="2962250"/>
              <a:chExt cx="1544400" cy="0"/>
            </a:xfrm>
          </p:grpSpPr>
          <p:cxnSp>
            <p:nvCxnSpPr>
              <p:cNvPr id="5799" name="Google Shape;5799;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00" name="Google Shape;5800;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01" name="Google Shape;5801;p75"/>
          <p:cNvGrpSpPr/>
          <p:nvPr/>
        </p:nvGrpSpPr>
        <p:grpSpPr>
          <a:xfrm>
            <a:off x="2658741" y="4097347"/>
            <a:ext cx="1304609" cy="294074"/>
            <a:chOff x="2658741" y="4097347"/>
            <a:chExt cx="1304609" cy="294074"/>
          </a:xfrm>
        </p:grpSpPr>
        <p:grpSp>
          <p:nvGrpSpPr>
            <p:cNvPr id="5802" name="Google Shape;5802;p75"/>
            <p:cNvGrpSpPr/>
            <p:nvPr/>
          </p:nvGrpSpPr>
          <p:grpSpPr>
            <a:xfrm>
              <a:off x="2658741" y="4097347"/>
              <a:ext cx="118572" cy="294074"/>
              <a:chOff x="3343310" y="4475555"/>
              <a:chExt cx="127717" cy="316753"/>
            </a:xfrm>
          </p:grpSpPr>
          <p:sp>
            <p:nvSpPr>
              <p:cNvPr id="5803" name="Google Shape;5803;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5"/>
            <p:cNvGrpSpPr/>
            <p:nvPr/>
          </p:nvGrpSpPr>
          <p:grpSpPr>
            <a:xfrm>
              <a:off x="3815519" y="4098388"/>
              <a:ext cx="147831" cy="291991"/>
              <a:chOff x="3527539" y="4476677"/>
              <a:chExt cx="159232" cy="314510"/>
            </a:xfrm>
          </p:grpSpPr>
          <p:sp>
            <p:nvSpPr>
              <p:cNvPr id="5806" name="Google Shape;5806;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5"/>
            <p:cNvGrpSpPr/>
            <p:nvPr/>
          </p:nvGrpSpPr>
          <p:grpSpPr>
            <a:xfrm>
              <a:off x="3511696" y="4098388"/>
              <a:ext cx="147831" cy="291991"/>
              <a:chOff x="3527539" y="4476677"/>
              <a:chExt cx="159232" cy="314510"/>
            </a:xfrm>
          </p:grpSpPr>
          <p:sp>
            <p:nvSpPr>
              <p:cNvPr id="5809" name="Google Shape;5809;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5"/>
            <p:cNvGrpSpPr/>
            <p:nvPr/>
          </p:nvGrpSpPr>
          <p:grpSpPr>
            <a:xfrm>
              <a:off x="3207874" y="4098388"/>
              <a:ext cx="147831" cy="291991"/>
              <a:chOff x="3527539" y="4476677"/>
              <a:chExt cx="159232" cy="314510"/>
            </a:xfrm>
          </p:grpSpPr>
          <p:sp>
            <p:nvSpPr>
              <p:cNvPr id="5812" name="Google Shape;5812;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5"/>
            <p:cNvGrpSpPr/>
            <p:nvPr/>
          </p:nvGrpSpPr>
          <p:grpSpPr>
            <a:xfrm>
              <a:off x="2933305" y="4097347"/>
              <a:ext cx="118572" cy="294074"/>
              <a:chOff x="3343310" y="4475555"/>
              <a:chExt cx="127717" cy="316753"/>
            </a:xfrm>
          </p:grpSpPr>
          <p:sp>
            <p:nvSpPr>
              <p:cNvPr id="5815" name="Google Shape;5815;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75"/>
          <p:cNvGrpSpPr/>
          <p:nvPr/>
        </p:nvGrpSpPr>
        <p:grpSpPr>
          <a:xfrm>
            <a:off x="4209349" y="1176041"/>
            <a:ext cx="1430711" cy="751237"/>
            <a:chOff x="5159450" y="1919950"/>
            <a:chExt cx="1541050" cy="862500"/>
          </a:xfrm>
        </p:grpSpPr>
        <p:sp>
          <p:nvSpPr>
            <p:cNvPr id="5818" name="Google Shape;5818;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19" name="Google Shape;5819;p75"/>
            <p:cNvGrpSpPr/>
            <p:nvPr/>
          </p:nvGrpSpPr>
          <p:grpSpPr>
            <a:xfrm>
              <a:off x="5159450" y="1919950"/>
              <a:ext cx="1541050" cy="862500"/>
              <a:chOff x="5159450" y="1919950"/>
              <a:chExt cx="1541050" cy="862500"/>
            </a:xfrm>
          </p:grpSpPr>
          <p:cxnSp>
            <p:nvCxnSpPr>
              <p:cNvPr id="5820" name="Google Shape;5820;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21" name="Google Shape;5821;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22" name="Google Shape;5822;p75"/>
          <p:cNvGrpSpPr/>
          <p:nvPr/>
        </p:nvGrpSpPr>
        <p:grpSpPr>
          <a:xfrm>
            <a:off x="4257486" y="2439811"/>
            <a:ext cx="1334436" cy="967914"/>
            <a:chOff x="4294923" y="2439811"/>
            <a:chExt cx="1334436" cy="967914"/>
          </a:xfrm>
        </p:grpSpPr>
        <p:grpSp>
          <p:nvGrpSpPr>
            <p:cNvPr id="5823" name="Google Shape;5823;p75"/>
            <p:cNvGrpSpPr/>
            <p:nvPr/>
          </p:nvGrpSpPr>
          <p:grpSpPr>
            <a:xfrm>
              <a:off x="4960455" y="2469658"/>
              <a:ext cx="668904" cy="885524"/>
              <a:chOff x="4960455" y="2469658"/>
              <a:chExt cx="668904" cy="885524"/>
            </a:xfrm>
          </p:grpSpPr>
          <p:sp>
            <p:nvSpPr>
              <p:cNvPr id="5824" name="Google Shape;5824;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5"/>
            <p:cNvGrpSpPr/>
            <p:nvPr/>
          </p:nvGrpSpPr>
          <p:grpSpPr>
            <a:xfrm>
              <a:off x="4294923" y="2469658"/>
              <a:ext cx="668951" cy="885524"/>
              <a:chOff x="4294923" y="2469658"/>
              <a:chExt cx="668951" cy="885524"/>
            </a:xfrm>
          </p:grpSpPr>
          <p:sp>
            <p:nvSpPr>
              <p:cNvPr id="5831" name="Google Shape;5831;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75"/>
          <p:cNvGrpSpPr/>
          <p:nvPr/>
        </p:nvGrpSpPr>
        <p:grpSpPr>
          <a:xfrm>
            <a:off x="4243690" y="3494256"/>
            <a:ext cx="1430949" cy="897289"/>
            <a:chOff x="4351371" y="3547942"/>
            <a:chExt cx="1345130" cy="843475"/>
          </a:xfrm>
        </p:grpSpPr>
        <p:grpSp>
          <p:nvGrpSpPr>
            <p:cNvPr id="5839" name="Google Shape;5839;p75"/>
            <p:cNvGrpSpPr/>
            <p:nvPr/>
          </p:nvGrpSpPr>
          <p:grpSpPr>
            <a:xfrm>
              <a:off x="4351371" y="4209917"/>
              <a:ext cx="1345130" cy="181500"/>
              <a:chOff x="4351371" y="4209917"/>
              <a:chExt cx="1345130" cy="181500"/>
            </a:xfrm>
          </p:grpSpPr>
          <p:sp>
            <p:nvSpPr>
              <p:cNvPr id="5840" name="Google Shape;5840;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1" name="Google Shape;5841;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42" name="Google Shape;5842;p75"/>
            <p:cNvGrpSpPr/>
            <p:nvPr/>
          </p:nvGrpSpPr>
          <p:grpSpPr>
            <a:xfrm>
              <a:off x="4403010" y="3985221"/>
              <a:ext cx="1109518" cy="181500"/>
              <a:chOff x="4403010" y="3985221"/>
              <a:chExt cx="1109518" cy="181500"/>
            </a:xfrm>
          </p:grpSpPr>
          <p:sp>
            <p:nvSpPr>
              <p:cNvPr id="5843" name="Google Shape;5843;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4" name="Google Shape;5844;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45" name="Google Shape;5845;p75"/>
            <p:cNvGrpSpPr/>
            <p:nvPr/>
          </p:nvGrpSpPr>
          <p:grpSpPr>
            <a:xfrm>
              <a:off x="4618704" y="3766582"/>
              <a:ext cx="807858" cy="181500"/>
              <a:chOff x="4618704" y="3766582"/>
              <a:chExt cx="807858" cy="181500"/>
            </a:xfrm>
          </p:grpSpPr>
          <p:sp>
            <p:nvSpPr>
              <p:cNvPr id="5846" name="Google Shape;5846;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48" name="Google Shape;5848;p75"/>
            <p:cNvGrpSpPr/>
            <p:nvPr/>
          </p:nvGrpSpPr>
          <p:grpSpPr>
            <a:xfrm>
              <a:off x="4735238" y="3547942"/>
              <a:ext cx="462839" cy="181500"/>
              <a:chOff x="4735238" y="3547942"/>
              <a:chExt cx="462839" cy="181500"/>
            </a:xfrm>
          </p:grpSpPr>
          <p:sp>
            <p:nvSpPr>
              <p:cNvPr id="5849" name="Google Shape;5849;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0" name="Google Shape;5850;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51" name="Google Shape;5851;p75"/>
          <p:cNvGrpSpPr/>
          <p:nvPr/>
        </p:nvGrpSpPr>
        <p:grpSpPr>
          <a:xfrm>
            <a:off x="7420047" y="2429580"/>
            <a:ext cx="1020955" cy="928853"/>
            <a:chOff x="926675" y="238125"/>
            <a:chExt cx="5755100" cy="5232975"/>
          </a:xfrm>
        </p:grpSpPr>
        <p:sp>
          <p:nvSpPr>
            <p:cNvPr id="5852" name="Google Shape;5852;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5"/>
          <p:cNvGrpSpPr/>
          <p:nvPr/>
        </p:nvGrpSpPr>
        <p:grpSpPr>
          <a:xfrm>
            <a:off x="727421" y="2828315"/>
            <a:ext cx="1695374" cy="1560837"/>
            <a:chOff x="727421" y="2828315"/>
            <a:chExt cx="1695374" cy="1560837"/>
          </a:xfrm>
        </p:grpSpPr>
        <p:grpSp>
          <p:nvGrpSpPr>
            <p:cNvPr id="5857" name="Google Shape;5857;p75"/>
            <p:cNvGrpSpPr/>
            <p:nvPr/>
          </p:nvGrpSpPr>
          <p:grpSpPr>
            <a:xfrm>
              <a:off x="727421" y="2828315"/>
              <a:ext cx="1695374" cy="1560837"/>
              <a:chOff x="734799" y="2782450"/>
              <a:chExt cx="1571100" cy="1577400"/>
            </a:xfrm>
          </p:grpSpPr>
          <p:cxnSp>
            <p:nvCxnSpPr>
              <p:cNvPr id="5858" name="Google Shape;5858;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59" name="Google Shape;5859;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60" name="Google Shape;5860;p75"/>
            <p:cNvGrpSpPr/>
            <p:nvPr/>
          </p:nvGrpSpPr>
          <p:grpSpPr>
            <a:xfrm>
              <a:off x="819108" y="2882501"/>
              <a:ext cx="1556791" cy="1426186"/>
              <a:chOff x="819108" y="2882501"/>
              <a:chExt cx="1556791" cy="1426186"/>
            </a:xfrm>
          </p:grpSpPr>
          <p:grpSp>
            <p:nvGrpSpPr>
              <p:cNvPr id="5861" name="Google Shape;5861;p75"/>
              <p:cNvGrpSpPr/>
              <p:nvPr/>
            </p:nvGrpSpPr>
            <p:grpSpPr>
              <a:xfrm>
                <a:off x="819108" y="2882501"/>
                <a:ext cx="103104" cy="1426186"/>
                <a:chOff x="4674013" y="3100904"/>
                <a:chExt cx="122758" cy="1698043"/>
              </a:xfrm>
            </p:grpSpPr>
            <p:sp>
              <p:nvSpPr>
                <p:cNvPr id="5862" name="Google Shape;5862;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5"/>
              <p:cNvGrpSpPr/>
              <p:nvPr/>
            </p:nvGrpSpPr>
            <p:grpSpPr>
              <a:xfrm>
                <a:off x="1062475" y="2882501"/>
                <a:ext cx="103104" cy="1426186"/>
                <a:chOff x="4940438" y="3100904"/>
                <a:chExt cx="122758" cy="1698043"/>
              </a:xfrm>
            </p:grpSpPr>
            <p:sp>
              <p:nvSpPr>
                <p:cNvPr id="5870" name="Google Shape;5870;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5"/>
              <p:cNvGrpSpPr/>
              <p:nvPr/>
            </p:nvGrpSpPr>
            <p:grpSpPr>
              <a:xfrm>
                <a:off x="1299324" y="2882501"/>
                <a:ext cx="103104" cy="1426186"/>
                <a:chOff x="5206863" y="3100904"/>
                <a:chExt cx="122758" cy="1698043"/>
              </a:xfrm>
            </p:grpSpPr>
            <p:sp>
              <p:nvSpPr>
                <p:cNvPr id="5878" name="Google Shape;5878;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5"/>
              <p:cNvGrpSpPr/>
              <p:nvPr/>
            </p:nvGrpSpPr>
            <p:grpSpPr>
              <a:xfrm>
                <a:off x="1786057" y="2882501"/>
                <a:ext cx="103104" cy="1426186"/>
                <a:chOff x="6006138" y="3143629"/>
                <a:chExt cx="122758" cy="1698043"/>
              </a:xfrm>
            </p:grpSpPr>
            <p:sp>
              <p:nvSpPr>
                <p:cNvPr id="5886" name="Google Shape;5886;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5"/>
              <p:cNvGrpSpPr/>
              <p:nvPr/>
            </p:nvGrpSpPr>
            <p:grpSpPr>
              <a:xfrm>
                <a:off x="2029422" y="2882501"/>
                <a:ext cx="103104" cy="1426186"/>
                <a:chOff x="6805413" y="3100904"/>
                <a:chExt cx="122758" cy="1698043"/>
              </a:xfrm>
            </p:grpSpPr>
            <p:sp>
              <p:nvSpPr>
                <p:cNvPr id="5894" name="Google Shape;5894;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5"/>
              <p:cNvGrpSpPr/>
              <p:nvPr/>
            </p:nvGrpSpPr>
            <p:grpSpPr>
              <a:xfrm>
                <a:off x="2272795" y="2882501"/>
                <a:ext cx="103104" cy="1426186"/>
                <a:chOff x="5206863" y="3100904"/>
                <a:chExt cx="122758" cy="1698043"/>
              </a:xfrm>
            </p:grpSpPr>
            <p:sp>
              <p:nvSpPr>
                <p:cNvPr id="5902" name="Google Shape;5902;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5"/>
              <p:cNvGrpSpPr/>
              <p:nvPr/>
            </p:nvGrpSpPr>
            <p:grpSpPr>
              <a:xfrm>
                <a:off x="1542694" y="2882501"/>
                <a:ext cx="103104" cy="1426186"/>
                <a:chOff x="6006138" y="3143629"/>
                <a:chExt cx="122758" cy="1698043"/>
              </a:xfrm>
            </p:grpSpPr>
            <p:sp>
              <p:nvSpPr>
                <p:cNvPr id="5910" name="Google Shape;5910;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7" name="Google Shape;5917;p75"/>
          <p:cNvGrpSpPr/>
          <p:nvPr/>
        </p:nvGrpSpPr>
        <p:grpSpPr>
          <a:xfrm>
            <a:off x="5683472" y="3518037"/>
            <a:ext cx="2749952" cy="870677"/>
            <a:chOff x="238125" y="1725700"/>
            <a:chExt cx="7139025" cy="2260325"/>
          </a:xfrm>
        </p:grpSpPr>
        <p:sp>
          <p:nvSpPr>
            <p:cNvPr id="5918" name="Google Shape;5918;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75"/>
          <p:cNvGrpSpPr/>
          <p:nvPr/>
        </p:nvGrpSpPr>
        <p:grpSpPr>
          <a:xfrm>
            <a:off x="5953636" y="2459783"/>
            <a:ext cx="1105452" cy="916747"/>
            <a:chOff x="5249100" y="1210600"/>
            <a:chExt cx="3502700" cy="2904775"/>
          </a:xfrm>
        </p:grpSpPr>
        <p:sp>
          <p:nvSpPr>
            <p:cNvPr id="5929" name="Google Shape;5929;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3" name="Google Shape;5933;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34" name="Google Shape;5934;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35" name="Google Shape;5935;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36" name="Google Shape;5936;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37" name="Google Shape;5937;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5"/>
          <p:cNvGrpSpPr/>
          <p:nvPr/>
        </p:nvGrpSpPr>
        <p:grpSpPr>
          <a:xfrm>
            <a:off x="7136183" y="1179201"/>
            <a:ext cx="1304650" cy="1124856"/>
            <a:chOff x="7287122" y="1165658"/>
            <a:chExt cx="1219413" cy="1051365"/>
          </a:xfrm>
        </p:grpSpPr>
        <p:grpSp>
          <p:nvGrpSpPr>
            <p:cNvPr id="5939" name="Google Shape;5939;p75"/>
            <p:cNvGrpSpPr/>
            <p:nvPr/>
          </p:nvGrpSpPr>
          <p:grpSpPr>
            <a:xfrm>
              <a:off x="7287122" y="1969723"/>
              <a:ext cx="1219413" cy="247300"/>
              <a:chOff x="7287122" y="1969723"/>
              <a:chExt cx="1219413" cy="247300"/>
            </a:xfrm>
          </p:grpSpPr>
          <p:sp>
            <p:nvSpPr>
              <p:cNvPr id="5940" name="Google Shape;5940;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75"/>
              <p:cNvGrpSpPr/>
              <p:nvPr/>
            </p:nvGrpSpPr>
            <p:grpSpPr>
              <a:xfrm>
                <a:off x="7287122" y="2063892"/>
                <a:ext cx="1151753" cy="73428"/>
                <a:chOff x="7287122" y="2063892"/>
                <a:chExt cx="1151753" cy="73428"/>
              </a:xfrm>
            </p:grpSpPr>
            <p:sp>
              <p:nvSpPr>
                <p:cNvPr id="5942" name="Google Shape;5942;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44" name="Google Shape;5944;p75"/>
            <p:cNvGrpSpPr/>
            <p:nvPr/>
          </p:nvGrpSpPr>
          <p:grpSpPr>
            <a:xfrm>
              <a:off x="7287122" y="1712201"/>
              <a:ext cx="1219403" cy="246767"/>
              <a:chOff x="7287122" y="1712201"/>
              <a:chExt cx="1219403" cy="246767"/>
            </a:xfrm>
          </p:grpSpPr>
          <p:sp>
            <p:nvSpPr>
              <p:cNvPr id="5945" name="Google Shape;5945;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75"/>
              <p:cNvGrpSpPr/>
              <p:nvPr/>
            </p:nvGrpSpPr>
            <p:grpSpPr>
              <a:xfrm>
                <a:off x="7287122" y="1842861"/>
                <a:ext cx="1005303" cy="73419"/>
                <a:chOff x="7287122" y="1842861"/>
                <a:chExt cx="1005303" cy="73419"/>
              </a:xfrm>
            </p:grpSpPr>
            <p:sp>
              <p:nvSpPr>
                <p:cNvPr id="5947" name="Google Shape;5947;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8" name="Google Shape;5948;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9" name="Google Shape;5949;p75"/>
            <p:cNvGrpSpPr/>
            <p:nvPr/>
          </p:nvGrpSpPr>
          <p:grpSpPr>
            <a:xfrm>
              <a:off x="7287122" y="1447520"/>
              <a:ext cx="1219403" cy="286667"/>
              <a:chOff x="7287122" y="1447520"/>
              <a:chExt cx="1219403" cy="286667"/>
            </a:xfrm>
          </p:grpSpPr>
          <p:sp>
            <p:nvSpPr>
              <p:cNvPr id="5950" name="Google Shape;5950;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75"/>
              <p:cNvGrpSpPr/>
              <p:nvPr/>
            </p:nvGrpSpPr>
            <p:grpSpPr>
              <a:xfrm>
                <a:off x="7287122" y="1581977"/>
                <a:ext cx="852803" cy="73428"/>
                <a:chOff x="7287122" y="1581977"/>
                <a:chExt cx="852803" cy="73428"/>
              </a:xfrm>
            </p:grpSpPr>
            <p:sp>
              <p:nvSpPr>
                <p:cNvPr id="5952" name="Google Shape;5952;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3" name="Google Shape;5953;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4" name="Google Shape;5954;p75"/>
            <p:cNvGrpSpPr/>
            <p:nvPr/>
          </p:nvGrpSpPr>
          <p:grpSpPr>
            <a:xfrm>
              <a:off x="7287122" y="1165658"/>
              <a:ext cx="1219403" cy="344253"/>
              <a:chOff x="7287122" y="1165658"/>
              <a:chExt cx="1219403" cy="344253"/>
            </a:xfrm>
          </p:grpSpPr>
          <p:sp>
            <p:nvSpPr>
              <p:cNvPr id="5955" name="Google Shape;5955;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75"/>
              <p:cNvGrpSpPr/>
              <p:nvPr/>
            </p:nvGrpSpPr>
            <p:grpSpPr>
              <a:xfrm>
                <a:off x="7287122" y="1341025"/>
                <a:ext cx="695703" cy="73419"/>
                <a:chOff x="7287122" y="1341025"/>
                <a:chExt cx="695703" cy="73419"/>
              </a:xfrm>
            </p:grpSpPr>
            <p:sp>
              <p:nvSpPr>
                <p:cNvPr id="5957" name="Google Shape;5957;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8" name="Google Shape;5958;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59" name="Google Shape;5959;p75"/>
          <p:cNvGrpSpPr/>
          <p:nvPr/>
        </p:nvGrpSpPr>
        <p:grpSpPr>
          <a:xfrm>
            <a:off x="5802676" y="1185224"/>
            <a:ext cx="1397729" cy="1098540"/>
            <a:chOff x="5900602" y="1193063"/>
            <a:chExt cx="1299851" cy="1021707"/>
          </a:xfrm>
        </p:grpSpPr>
        <p:grpSp>
          <p:nvGrpSpPr>
            <p:cNvPr id="5960" name="Google Shape;5960;p75"/>
            <p:cNvGrpSpPr/>
            <p:nvPr/>
          </p:nvGrpSpPr>
          <p:grpSpPr>
            <a:xfrm>
              <a:off x="6520337" y="1193063"/>
              <a:ext cx="341815" cy="799959"/>
              <a:chOff x="6520337" y="1193063"/>
              <a:chExt cx="341815" cy="799959"/>
            </a:xfrm>
          </p:grpSpPr>
          <p:grpSp>
            <p:nvGrpSpPr>
              <p:cNvPr id="5961" name="Google Shape;5961;p75"/>
              <p:cNvGrpSpPr/>
              <p:nvPr/>
            </p:nvGrpSpPr>
            <p:grpSpPr>
              <a:xfrm>
                <a:off x="6520337" y="1589527"/>
                <a:ext cx="213950" cy="403494"/>
                <a:chOff x="6520337" y="1589527"/>
                <a:chExt cx="213950" cy="403494"/>
              </a:xfrm>
            </p:grpSpPr>
            <p:sp>
              <p:nvSpPr>
                <p:cNvPr id="5962" name="Google Shape;5962;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5"/>
              <p:cNvGrpSpPr/>
              <p:nvPr/>
            </p:nvGrpSpPr>
            <p:grpSpPr>
              <a:xfrm>
                <a:off x="6577204" y="1193063"/>
                <a:ext cx="284947" cy="464512"/>
                <a:chOff x="6577204" y="1193063"/>
                <a:chExt cx="284947" cy="464512"/>
              </a:xfrm>
            </p:grpSpPr>
            <p:sp>
              <p:nvSpPr>
                <p:cNvPr id="5965" name="Google Shape;5965;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6" name="Google Shape;5966;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67" name="Google Shape;5967;p75"/>
            <p:cNvGrpSpPr/>
            <p:nvPr/>
          </p:nvGrpSpPr>
          <p:grpSpPr>
            <a:xfrm>
              <a:off x="6238903" y="1193063"/>
              <a:ext cx="300475" cy="900152"/>
              <a:chOff x="6238903" y="1193063"/>
              <a:chExt cx="300475" cy="900152"/>
            </a:xfrm>
          </p:grpSpPr>
          <p:grpSp>
            <p:nvGrpSpPr>
              <p:cNvPr id="5968" name="Google Shape;5968;p75"/>
              <p:cNvGrpSpPr/>
              <p:nvPr/>
            </p:nvGrpSpPr>
            <p:grpSpPr>
              <a:xfrm>
                <a:off x="6290865" y="1489315"/>
                <a:ext cx="248514" cy="603900"/>
                <a:chOff x="6290865" y="1489315"/>
                <a:chExt cx="248514" cy="603900"/>
              </a:xfrm>
            </p:grpSpPr>
            <p:sp>
              <p:nvSpPr>
                <p:cNvPr id="5969" name="Google Shape;5969;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5"/>
              <p:cNvGrpSpPr/>
              <p:nvPr/>
            </p:nvGrpSpPr>
            <p:grpSpPr>
              <a:xfrm>
                <a:off x="6238903" y="1193063"/>
                <a:ext cx="284947" cy="333087"/>
                <a:chOff x="6238903" y="1193063"/>
                <a:chExt cx="284947" cy="333087"/>
              </a:xfrm>
            </p:grpSpPr>
            <p:sp>
              <p:nvSpPr>
                <p:cNvPr id="5972" name="Google Shape;5972;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4" name="Google Shape;5974;p75"/>
            <p:cNvGrpSpPr/>
            <p:nvPr/>
          </p:nvGrpSpPr>
          <p:grpSpPr>
            <a:xfrm>
              <a:off x="5900602" y="1193063"/>
              <a:ext cx="444345" cy="1021707"/>
              <a:chOff x="5900602" y="1193063"/>
              <a:chExt cx="444345" cy="1021707"/>
            </a:xfrm>
          </p:grpSpPr>
          <p:grpSp>
            <p:nvGrpSpPr>
              <p:cNvPr id="5975" name="Google Shape;5975;p75"/>
              <p:cNvGrpSpPr/>
              <p:nvPr/>
            </p:nvGrpSpPr>
            <p:grpSpPr>
              <a:xfrm>
                <a:off x="6046501" y="1367785"/>
                <a:ext cx="298446" cy="846986"/>
                <a:chOff x="6046501" y="1367785"/>
                <a:chExt cx="298446" cy="846986"/>
              </a:xfrm>
            </p:grpSpPr>
            <p:sp>
              <p:nvSpPr>
                <p:cNvPr id="5976" name="Google Shape;5976;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5"/>
              <p:cNvGrpSpPr/>
              <p:nvPr/>
            </p:nvGrpSpPr>
            <p:grpSpPr>
              <a:xfrm>
                <a:off x="5900602" y="1193063"/>
                <a:ext cx="284947" cy="182312"/>
                <a:chOff x="5900602" y="1193063"/>
                <a:chExt cx="284947" cy="182312"/>
              </a:xfrm>
            </p:grpSpPr>
            <p:sp>
              <p:nvSpPr>
                <p:cNvPr id="5979" name="Google Shape;5979;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0" name="Google Shape;5980;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81" name="Google Shape;5981;p75"/>
            <p:cNvGrpSpPr/>
            <p:nvPr/>
          </p:nvGrpSpPr>
          <p:grpSpPr>
            <a:xfrm>
              <a:off x="6738300" y="1193063"/>
              <a:ext cx="462153" cy="707634"/>
              <a:chOff x="6738300" y="1193063"/>
              <a:chExt cx="462153" cy="707634"/>
            </a:xfrm>
          </p:grpSpPr>
          <p:grpSp>
            <p:nvGrpSpPr>
              <p:cNvPr id="5982" name="Google Shape;5982;p75"/>
              <p:cNvGrpSpPr/>
              <p:nvPr/>
            </p:nvGrpSpPr>
            <p:grpSpPr>
              <a:xfrm>
                <a:off x="6915505" y="1193063"/>
                <a:ext cx="284947" cy="597387"/>
                <a:chOff x="6915505" y="1193063"/>
                <a:chExt cx="284947" cy="597387"/>
              </a:xfrm>
            </p:grpSpPr>
            <p:sp>
              <p:nvSpPr>
                <p:cNvPr id="5983" name="Google Shape;5983;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4" name="Google Shape;5984;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85" name="Google Shape;5985;p75"/>
              <p:cNvGrpSpPr/>
              <p:nvPr/>
            </p:nvGrpSpPr>
            <p:grpSpPr>
              <a:xfrm>
                <a:off x="6738300" y="1684725"/>
                <a:ext cx="230066" cy="215971"/>
                <a:chOff x="6738300" y="1684725"/>
                <a:chExt cx="230066" cy="215971"/>
              </a:xfrm>
            </p:grpSpPr>
            <p:sp>
              <p:nvSpPr>
                <p:cNvPr id="5986" name="Google Shape;5986;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91" name="Shape 5991"/>
        <p:cNvGrpSpPr/>
        <p:nvPr/>
      </p:nvGrpSpPr>
      <p:grpSpPr>
        <a:xfrm>
          <a:off x="0" y="0"/>
          <a:ext cx="0" cy="0"/>
          <a:chOff x="0" y="0"/>
          <a:chExt cx="0" cy="0"/>
        </a:xfrm>
      </p:grpSpPr>
      <p:sp>
        <p:nvSpPr>
          <p:cNvPr id="5992" name="Google Shape;5992;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93" name="Google Shape;5993;p7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94" name="Google Shape;5994;p76"/>
          <p:cNvGrpSpPr/>
          <p:nvPr/>
        </p:nvGrpSpPr>
        <p:grpSpPr>
          <a:xfrm>
            <a:off x="1267741" y="2287103"/>
            <a:ext cx="298169" cy="339253"/>
            <a:chOff x="1529350" y="258825"/>
            <a:chExt cx="423475" cy="481825"/>
          </a:xfrm>
        </p:grpSpPr>
        <p:sp>
          <p:nvSpPr>
            <p:cNvPr id="5995" name="Google Shape;5995;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76"/>
          <p:cNvGrpSpPr/>
          <p:nvPr/>
        </p:nvGrpSpPr>
        <p:grpSpPr>
          <a:xfrm>
            <a:off x="1660716" y="2367273"/>
            <a:ext cx="340890" cy="178912"/>
            <a:chOff x="2084325" y="363300"/>
            <a:chExt cx="484150" cy="254100"/>
          </a:xfrm>
        </p:grpSpPr>
        <p:sp>
          <p:nvSpPr>
            <p:cNvPr id="5998" name="Google Shape;5998;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76"/>
          <p:cNvGrpSpPr/>
          <p:nvPr/>
        </p:nvGrpSpPr>
        <p:grpSpPr>
          <a:xfrm>
            <a:off x="2110011" y="2287102"/>
            <a:ext cx="298169" cy="339253"/>
            <a:chOff x="2707500" y="249400"/>
            <a:chExt cx="423475" cy="481825"/>
          </a:xfrm>
        </p:grpSpPr>
        <p:sp>
          <p:nvSpPr>
            <p:cNvPr id="6001" name="Google Shape;6001;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76"/>
          <p:cNvGrpSpPr/>
          <p:nvPr/>
        </p:nvGrpSpPr>
        <p:grpSpPr>
          <a:xfrm>
            <a:off x="2912712" y="2287349"/>
            <a:ext cx="352349" cy="338760"/>
            <a:chOff x="3854700" y="249750"/>
            <a:chExt cx="500425" cy="481125"/>
          </a:xfrm>
        </p:grpSpPr>
        <p:sp>
          <p:nvSpPr>
            <p:cNvPr id="6004" name="Google Shape;6004;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76"/>
          <p:cNvGrpSpPr/>
          <p:nvPr/>
        </p:nvGrpSpPr>
        <p:grpSpPr>
          <a:xfrm>
            <a:off x="3330701" y="2287349"/>
            <a:ext cx="352349" cy="338760"/>
            <a:chOff x="4447550" y="249750"/>
            <a:chExt cx="500425" cy="481125"/>
          </a:xfrm>
        </p:grpSpPr>
        <p:sp>
          <p:nvSpPr>
            <p:cNvPr id="6013" name="Google Shape;6013;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5" name="Google Shape;6015;p76"/>
          <p:cNvGrpSpPr/>
          <p:nvPr/>
        </p:nvGrpSpPr>
        <p:grpSpPr>
          <a:xfrm>
            <a:off x="3759902" y="2287102"/>
            <a:ext cx="339253" cy="339253"/>
            <a:chOff x="5049725" y="249400"/>
            <a:chExt cx="481825" cy="481825"/>
          </a:xfrm>
        </p:grpSpPr>
        <p:sp>
          <p:nvSpPr>
            <p:cNvPr id="6016" name="Google Shape;6016;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76"/>
          <p:cNvGrpSpPr/>
          <p:nvPr/>
        </p:nvGrpSpPr>
        <p:grpSpPr>
          <a:xfrm>
            <a:off x="4173843" y="2287102"/>
            <a:ext cx="339253" cy="339253"/>
            <a:chOff x="5660400" y="238125"/>
            <a:chExt cx="481825" cy="481825"/>
          </a:xfrm>
        </p:grpSpPr>
        <p:sp>
          <p:nvSpPr>
            <p:cNvPr id="6019" name="Google Shape;6019;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1" name="Google Shape;6021;p76"/>
          <p:cNvGrpSpPr/>
          <p:nvPr/>
        </p:nvGrpSpPr>
        <p:grpSpPr>
          <a:xfrm>
            <a:off x="4590529" y="2287102"/>
            <a:ext cx="339253" cy="339253"/>
            <a:chOff x="6235400" y="249400"/>
            <a:chExt cx="481825" cy="481825"/>
          </a:xfrm>
        </p:grpSpPr>
        <p:sp>
          <p:nvSpPr>
            <p:cNvPr id="6022" name="Google Shape;6022;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7" name="Google Shape;6027;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8" name="Google Shape;6028;p76"/>
          <p:cNvGrpSpPr/>
          <p:nvPr/>
        </p:nvGrpSpPr>
        <p:grpSpPr>
          <a:xfrm>
            <a:off x="1660875" y="2711232"/>
            <a:ext cx="340573" cy="339271"/>
            <a:chOff x="2085450" y="842250"/>
            <a:chExt cx="483700" cy="481850"/>
          </a:xfrm>
        </p:grpSpPr>
        <p:sp>
          <p:nvSpPr>
            <p:cNvPr id="6029" name="Google Shape;6029;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76"/>
          <p:cNvGrpSpPr/>
          <p:nvPr/>
        </p:nvGrpSpPr>
        <p:grpSpPr>
          <a:xfrm>
            <a:off x="2089443" y="2711241"/>
            <a:ext cx="339306" cy="339253"/>
            <a:chOff x="2685825" y="840375"/>
            <a:chExt cx="481900" cy="481825"/>
          </a:xfrm>
        </p:grpSpPr>
        <p:sp>
          <p:nvSpPr>
            <p:cNvPr id="6033" name="Google Shape;6033;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76"/>
          <p:cNvGrpSpPr/>
          <p:nvPr/>
        </p:nvGrpSpPr>
        <p:grpSpPr>
          <a:xfrm>
            <a:off x="2501104" y="2710924"/>
            <a:ext cx="350431" cy="339887"/>
            <a:chOff x="3270675" y="841800"/>
            <a:chExt cx="497700" cy="482725"/>
          </a:xfrm>
        </p:grpSpPr>
        <p:sp>
          <p:nvSpPr>
            <p:cNvPr id="6036" name="Google Shape;6036;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9" name="Google Shape;6039;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0" name="Google Shape;6040;p76"/>
          <p:cNvGrpSpPr/>
          <p:nvPr/>
        </p:nvGrpSpPr>
        <p:grpSpPr>
          <a:xfrm>
            <a:off x="3337249" y="2731783"/>
            <a:ext cx="339253" cy="298169"/>
            <a:chOff x="4467200" y="877100"/>
            <a:chExt cx="481825" cy="423475"/>
          </a:xfrm>
        </p:grpSpPr>
        <p:sp>
          <p:nvSpPr>
            <p:cNvPr id="6041" name="Google Shape;6041;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6"/>
          <p:cNvGrpSpPr/>
          <p:nvPr/>
        </p:nvGrpSpPr>
        <p:grpSpPr>
          <a:xfrm>
            <a:off x="3752140" y="2711232"/>
            <a:ext cx="354778" cy="339271"/>
            <a:chOff x="5045500" y="842250"/>
            <a:chExt cx="503875" cy="481850"/>
          </a:xfrm>
        </p:grpSpPr>
        <p:sp>
          <p:nvSpPr>
            <p:cNvPr id="6046" name="Google Shape;6046;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8" name="Google Shape;6048;p76"/>
          <p:cNvGrpSpPr/>
          <p:nvPr/>
        </p:nvGrpSpPr>
        <p:grpSpPr>
          <a:xfrm>
            <a:off x="2523626" y="2287428"/>
            <a:ext cx="305386" cy="338602"/>
            <a:chOff x="3300325" y="249875"/>
            <a:chExt cx="433725" cy="480900"/>
          </a:xfrm>
        </p:grpSpPr>
        <p:sp>
          <p:nvSpPr>
            <p:cNvPr id="6049" name="Google Shape;6049;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76"/>
          <p:cNvGrpSpPr/>
          <p:nvPr/>
        </p:nvGrpSpPr>
        <p:grpSpPr>
          <a:xfrm>
            <a:off x="4174987" y="2737451"/>
            <a:ext cx="336965" cy="286833"/>
            <a:chOff x="5645200" y="879425"/>
            <a:chExt cx="478575" cy="407375"/>
          </a:xfrm>
        </p:grpSpPr>
        <p:sp>
          <p:nvSpPr>
            <p:cNvPr id="6056" name="Google Shape;6056;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76"/>
          <p:cNvGrpSpPr/>
          <p:nvPr/>
        </p:nvGrpSpPr>
        <p:grpSpPr>
          <a:xfrm>
            <a:off x="4611062" y="2711241"/>
            <a:ext cx="298186" cy="339253"/>
            <a:chOff x="6264525" y="842250"/>
            <a:chExt cx="423500" cy="481825"/>
          </a:xfrm>
        </p:grpSpPr>
        <p:sp>
          <p:nvSpPr>
            <p:cNvPr id="6063" name="Google Shape;6063;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76"/>
          <p:cNvGrpSpPr/>
          <p:nvPr/>
        </p:nvGrpSpPr>
        <p:grpSpPr>
          <a:xfrm>
            <a:off x="829350" y="3125895"/>
            <a:ext cx="339253" cy="339253"/>
            <a:chOff x="900750" y="1436075"/>
            <a:chExt cx="481825" cy="481825"/>
          </a:xfrm>
        </p:grpSpPr>
        <p:sp>
          <p:nvSpPr>
            <p:cNvPr id="6071" name="Google Shape;6071;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76"/>
          <p:cNvGrpSpPr/>
          <p:nvPr/>
        </p:nvGrpSpPr>
        <p:grpSpPr>
          <a:xfrm>
            <a:off x="1247198" y="3186183"/>
            <a:ext cx="339253" cy="218676"/>
            <a:chOff x="1492675" y="1520750"/>
            <a:chExt cx="481825" cy="310575"/>
          </a:xfrm>
        </p:grpSpPr>
        <p:sp>
          <p:nvSpPr>
            <p:cNvPr id="6076" name="Google Shape;6076;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76"/>
          <p:cNvGrpSpPr/>
          <p:nvPr/>
        </p:nvGrpSpPr>
        <p:grpSpPr>
          <a:xfrm>
            <a:off x="1654995" y="3125877"/>
            <a:ext cx="352332" cy="339288"/>
            <a:chOff x="2071000" y="1435025"/>
            <a:chExt cx="500400" cy="481875"/>
          </a:xfrm>
        </p:grpSpPr>
        <p:sp>
          <p:nvSpPr>
            <p:cNvPr id="6079" name="Google Shape;6079;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76"/>
          <p:cNvGrpSpPr/>
          <p:nvPr/>
        </p:nvGrpSpPr>
        <p:grpSpPr>
          <a:xfrm>
            <a:off x="828875" y="2731810"/>
            <a:ext cx="340204" cy="298116"/>
            <a:chOff x="899850" y="871450"/>
            <a:chExt cx="483175" cy="423400"/>
          </a:xfrm>
        </p:grpSpPr>
        <p:sp>
          <p:nvSpPr>
            <p:cNvPr id="6083" name="Google Shape;6083;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76"/>
          <p:cNvGrpSpPr/>
          <p:nvPr/>
        </p:nvGrpSpPr>
        <p:grpSpPr>
          <a:xfrm>
            <a:off x="2083159" y="3146709"/>
            <a:ext cx="351874" cy="297623"/>
            <a:chOff x="2678350" y="1464650"/>
            <a:chExt cx="499750" cy="422700"/>
          </a:xfrm>
        </p:grpSpPr>
        <p:sp>
          <p:nvSpPr>
            <p:cNvPr id="6088" name="Google Shape;6088;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76"/>
          <p:cNvGrpSpPr/>
          <p:nvPr/>
        </p:nvGrpSpPr>
        <p:grpSpPr>
          <a:xfrm>
            <a:off x="2506692" y="3125895"/>
            <a:ext cx="339253" cy="339253"/>
            <a:chOff x="3271200" y="1435075"/>
            <a:chExt cx="481825" cy="481825"/>
          </a:xfrm>
        </p:grpSpPr>
        <p:sp>
          <p:nvSpPr>
            <p:cNvPr id="6092" name="Google Shape;6092;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4" name="Google Shape;6094;p76"/>
          <p:cNvGrpSpPr/>
          <p:nvPr/>
        </p:nvGrpSpPr>
        <p:grpSpPr>
          <a:xfrm>
            <a:off x="2917165" y="3125877"/>
            <a:ext cx="343442" cy="339288"/>
            <a:chOff x="3858100" y="1435075"/>
            <a:chExt cx="487775" cy="481875"/>
          </a:xfrm>
        </p:grpSpPr>
        <p:sp>
          <p:nvSpPr>
            <p:cNvPr id="6095" name="Google Shape;6095;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6"/>
          <p:cNvGrpSpPr/>
          <p:nvPr/>
        </p:nvGrpSpPr>
        <p:grpSpPr>
          <a:xfrm>
            <a:off x="3337249" y="3125895"/>
            <a:ext cx="339253" cy="339253"/>
            <a:chOff x="4456875" y="1435075"/>
            <a:chExt cx="481825" cy="481825"/>
          </a:xfrm>
        </p:grpSpPr>
        <p:sp>
          <p:nvSpPr>
            <p:cNvPr id="6101" name="Google Shape;6101;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76"/>
          <p:cNvGrpSpPr/>
          <p:nvPr/>
        </p:nvGrpSpPr>
        <p:grpSpPr>
          <a:xfrm>
            <a:off x="3758239" y="3125886"/>
            <a:ext cx="342580" cy="339271"/>
            <a:chOff x="5049725" y="1435050"/>
            <a:chExt cx="486550" cy="481850"/>
          </a:xfrm>
        </p:grpSpPr>
        <p:sp>
          <p:nvSpPr>
            <p:cNvPr id="6121" name="Google Shape;6121;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76"/>
          <p:cNvGrpSpPr/>
          <p:nvPr/>
        </p:nvGrpSpPr>
        <p:grpSpPr>
          <a:xfrm>
            <a:off x="4173790" y="3125895"/>
            <a:ext cx="339359" cy="339253"/>
            <a:chOff x="5642475" y="1435075"/>
            <a:chExt cx="481975" cy="481825"/>
          </a:xfrm>
        </p:grpSpPr>
        <p:sp>
          <p:nvSpPr>
            <p:cNvPr id="6126" name="Google Shape;6126;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76"/>
          <p:cNvGrpSpPr/>
          <p:nvPr/>
        </p:nvGrpSpPr>
        <p:grpSpPr>
          <a:xfrm>
            <a:off x="1661509" y="3559347"/>
            <a:ext cx="339306" cy="298186"/>
            <a:chOff x="2085450" y="2057100"/>
            <a:chExt cx="481900" cy="423500"/>
          </a:xfrm>
        </p:grpSpPr>
        <p:sp>
          <p:nvSpPr>
            <p:cNvPr id="6130" name="Google Shape;6130;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76"/>
          <p:cNvGrpSpPr/>
          <p:nvPr/>
        </p:nvGrpSpPr>
        <p:grpSpPr>
          <a:xfrm>
            <a:off x="2089442" y="3582592"/>
            <a:ext cx="339306" cy="251698"/>
            <a:chOff x="2678275" y="2090100"/>
            <a:chExt cx="481900" cy="357475"/>
          </a:xfrm>
        </p:grpSpPr>
        <p:sp>
          <p:nvSpPr>
            <p:cNvPr id="6134" name="Google Shape;6134;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76"/>
          <p:cNvGrpSpPr/>
          <p:nvPr/>
        </p:nvGrpSpPr>
        <p:grpSpPr>
          <a:xfrm>
            <a:off x="2566646" y="3594790"/>
            <a:ext cx="219345" cy="227301"/>
            <a:chOff x="3357325" y="2093500"/>
            <a:chExt cx="311525" cy="322825"/>
          </a:xfrm>
        </p:grpSpPr>
        <p:sp>
          <p:nvSpPr>
            <p:cNvPr id="6140" name="Google Shape;6140;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3" name="Google Shape;6143;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4" name="Google Shape;6144;p76"/>
          <p:cNvGrpSpPr/>
          <p:nvPr/>
        </p:nvGrpSpPr>
        <p:grpSpPr>
          <a:xfrm>
            <a:off x="3360836" y="3538814"/>
            <a:ext cx="292078" cy="339253"/>
            <a:chOff x="4492800" y="2027925"/>
            <a:chExt cx="414825" cy="481825"/>
          </a:xfrm>
        </p:grpSpPr>
        <p:sp>
          <p:nvSpPr>
            <p:cNvPr id="6145" name="Google Shape;6145;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76"/>
          <p:cNvGrpSpPr/>
          <p:nvPr/>
        </p:nvGrpSpPr>
        <p:grpSpPr>
          <a:xfrm>
            <a:off x="3759928" y="3538805"/>
            <a:ext cx="339200" cy="339271"/>
            <a:chOff x="5049725" y="2027900"/>
            <a:chExt cx="481750" cy="481850"/>
          </a:xfrm>
        </p:grpSpPr>
        <p:sp>
          <p:nvSpPr>
            <p:cNvPr id="6148" name="Google Shape;6148;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6"/>
          <p:cNvGrpSpPr/>
          <p:nvPr/>
        </p:nvGrpSpPr>
        <p:grpSpPr>
          <a:xfrm>
            <a:off x="4233524" y="3538893"/>
            <a:ext cx="219890" cy="339095"/>
            <a:chOff x="5726350" y="2028150"/>
            <a:chExt cx="312300" cy="481600"/>
          </a:xfrm>
        </p:grpSpPr>
        <p:sp>
          <p:nvSpPr>
            <p:cNvPr id="6157" name="Google Shape;6157;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76"/>
          <p:cNvGrpSpPr/>
          <p:nvPr/>
        </p:nvGrpSpPr>
        <p:grpSpPr>
          <a:xfrm>
            <a:off x="4593715" y="3542000"/>
            <a:ext cx="332881" cy="332881"/>
            <a:chOff x="6239925" y="2032450"/>
            <a:chExt cx="472775" cy="472775"/>
          </a:xfrm>
        </p:grpSpPr>
        <p:sp>
          <p:nvSpPr>
            <p:cNvPr id="6161" name="Google Shape;6161;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3" name="Google Shape;6163;p76"/>
          <p:cNvGrpSpPr/>
          <p:nvPr/>
        </p:nvGrpSpPr>
        <p:grpSpPr>
          <a:xfrm>
            <a:off x="5042807" y="2364092"/>
            <a:ext cx="334641" cy="185425"/>
            <a:chOff x="903075" y="2730000"/>
            <a:chExt cx="475275" cy="263350"/>
          </a:xfrm>
        </p:grpSpPr>
        <p:sp>
          <p:nvSpPr>
            <p:cNvPr id="6164" name="Google Shape;6164;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76"/>
          <p:cNvGrpSpPr/>
          <p:nvPr/>
        </p:nvGrpSpPr>
        <p:grpSpPr>
          <a:xfrm>
            <a:off x="1247198" y="3538814"/>
            <a:ext cx="339253" cy="339253"/>
            <a:chOff x="1492675" y="2027925"/>
            <a:chExt cx="481825" cy="481825"/>
          </a:xfrm>
        </p:grpSpPr>
        <p:sp>
          <p:nvSpPr>
            <p:cNvPr id="6168" name="Google Shape;6168;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76"/>
          <p:cNvGrpSpPr/>
          <p:nvPr/>
        </p:nvGrpSpPr>
        <p:grpSpPr>
          <a:xfrm>
            <a:off x="829359" y="2307635"/>
            <a:ext cx="339235" cy="298186"/>
            <a:chOff x="898875" y="244725"/>
            <a:chExt cx="481800" cy="423500"/>
          </a:xfrm>
        </p:grpSpPr>
        <p:sp>
          <p:nvSpPr>
            <p:cNvPr id="6174" name="Google Shape;6174;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76"/>
          <p:cNvGrpSpPr/>
          <p:nvPr/>
        </p:nvGrpSpPr>
        <p:grpSpPr>
          <a:xfrm>
            <a:off x="5473575" y="2287178"/>
            <a:ext cx="339253" cy="339253"/>
            <a:chOff x="1492675" y="2620775"/>
            <a:chExt cx="481825" cy="481825"/>
          </a:xfrm>
        </p:grpSpPr>
        <p:sp>
          <p:nvSpPr>
            <p:cNvPr id="6181" name="Google Shape;6181;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3" name="Google Shape;6183;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4" name="Google Shape;6184;p76"/>
          <p:cNvGrpSpPr/>
          <p:nvPr/>
        </p:nvGrpSpPr>
        <p:grpSpPr>
          <a:xfrm>
            <a:off x="6297328" y="2303161"/>
            <a:ext cx="333585" cy="307287"/>
            <a:chOff x="2682350" y="2643425"/>
            <a:chExt cx="473775" cy="436425"/>
          </a:xfrm>
        </p:grpSpPr>
        <p:sp>
          <p:nvSpPr>
            <p:cNvPr id="6185" name="Google Shape;6185;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76"/>
          <p:cNvGrpSpPr/>
          <p:nvPr/>
        </p:nvGrpSpPr>
        <p:grpSpPr>
          <a:xfrm>
            <a:off x="6762818" y="2287178"/>
            <a:ext cx="238531" cy="339253"/>
            <a:chOff x="3342725" y="2620775"/>
            <a:chExt cx="338775" cy="481825"/>
          </a:xfrm>
        </p:grpSpPr>
        <p:sp>
          <p:nvSpPr>
            <p:cNvPr id="6193" name="Google Shape;6193;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76"/>
          <p:cNvGrpSpPr/>
          <p:nvPr/>
        </p:nvGrpSpPr>
        <p:grpSpPr>
          <a:xfrm>
            <a:off x="7156568" y="2287178"/>
            <a:ext cx="278296" cy="339253"/>
            <a:chOff x="3907325" y="2620775"/>
            <a:chExt cx="395250" cy="481825"/>
          </a:xfrm>
        </p:grpSpPr>
        <p:sp>
          <p:nvSpPr>
            <p:cNvPr id="6197" name="Google Shape;6197;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1" name="Google Shape;6201;p76"/>
          <p:cNvGrpSpPr/>
          <p:nvPr/>
        </p:nvGrpSpPr>
        <p:grpSpPr>
          <a:xfrm>
            <a:off x="7974679" y="2297783"/>
            <a:ext cx="339253" cy="318042"/>
            <a:chOff x="5049725" y="2635825"/>
            <a:chExt cx="481825" cy="451700"/>
          </a:xfrm>
        </p:grpSpPr>
        <p:sp>
          <p:nvSpPr>
            <p:cNvPr id="6202" name="Google Shape;6202;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76"/>
          <p:cNvGrpSpPr/>
          <p:nvPr/>
        </p:nvGrpSpPr>
        <p:grpSpPr>
          <a:xfrm>
            <a:off x="2375386" y="3952243"/>
            <a:ext cx="338566" cy="338373"/>
            <a:chOff x="5643000" y="2621375"/>
            <a:chExt cx="480850" cy="480575"/>
          </a:xfrm>
        </p:grpSpPr>
        <p:sp>
          <p:nvSpPr>
            <p:cNvPr id="6206" name="Google Shape;6206;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76"/>
          <p:cNvGrpSpPr/>
          <p:nvPr/>
        </p:nvGrpSpPr>
        <p:grpSpPr>
          <a:xfrm>
            <a:off x="4192782" y="3951803"/>
            <a:ext cx="339359" cy="339253"/>
            <a:chOff x="6235250" y="2620775"/>
            <a:chExt cx="481975" cy="481825"/>
          </a:xfrm>
        </p:grpSpPr>
        <p:sp>
          <p:nvSpPr>
            <p:cNvPr id="6214" name="Google Shape;6214;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9" name="Google Shape;6219;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0" name="Google Shape;6220;p76"/>
          <p:cNvGrpSpPr/>
          <p:nvPr/>
        </p:nvGrpSpPr>
        <p:grpSpPr>
          <a:xfrm>
            <a:off x="5472652" y="2711317"/>
            <a:ext cx="341101" cy="339253"/>
            <a:chOff x="1535000" y="3223325"/>
            <a:chExt cx="484450" cy="481825"/>
          </a:xfrm>
        </p:grpSpPr>
        <p:sp>
          <p:nvSpPr>
            <p:cNvPr id="6221" name="Google Shape;6221;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76"/>
          <p:cNvGrpSpPr/>
          <p:nvPr/>
        </p:nvGrpSpPr>
        <p:grpSpPr>
          <a:xfrm>
            <a:off x="5880219" y="2746618"/>
            <a:ext cx="339253" cy="268649"/>
            <a:chOff x="2085525" y="3263750"/>
            <a:chExt cx="481825" cy="381550"/>
          </a:xfrm>
        </p:grpSpPr>
        <p:sp>
          <p:nvSpPr>
            <p:cNvPr id="6225" name="Google Shape;6225;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7" name="Google Shape;6227;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8" name="Google Shape;6228;p76"/>
          <p:cNvGrpSpPr/>
          <p:nvPr/>
        </p:nvGrpSpPr>
        <p:grpSpPr>
          <a:xfrm>
            <a:off x="6711982" y="2711308"/>
            <a:ext cx="340204" cy="339271"/>
            <a:chOff x="3270450" y="3213625"/>
            <a:chExt cx="483175" cy="481850"/>
          </a:xfrm>
        </p:grpSpPr>
        <p:sp>
          <p:nvSpPr>
            <p:cNvPr id="6229" name="Google Shape;6229;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76"/>
          <p:cNvGrpSpPr/>
          <p:nvPr/>
        </p:nvGrpSpPr>
        <p:grpSpPr>
          <a:xfrm>
            <a:off x="7211250" y="2711317"/>
            <a:ext cx="168931" cy="339253"/>
            <a:chOff x="3984950" y="3213600"/>
            <a:chExt cx="239925" cy="481825"/>
          </a:xfrm>
        </p:grpSpPr>
        <p:sp>
          <p:nvSpPr>
            <p:cNvPr id="6232" name="Google Shape;6232;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4" name="Google Shape;6234;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6" name="Google Shape;6236;p76"/>
          <p:cNvGrpSpPr/>
          <p:nvPr/>
        </p:nvGrpSpPr>
        <p:grpSpPr>
          <a:xfrm>
            <a:off x="1874281" y="3981487"/>
            <a:ext cx="355218" cy="279880"/>
            <a:chOff x="5629975" y="3255775"/>
            <a:chExt cx="504500" cy="397500"/>
          </a:xfrm>
        </p:grpSpPr>
        <p:sp>
          <p:nvSpPr>
            <p:cNvPr id="6237" name="Google Shape;6237;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76"/>
          <p:cNvGrpSpPr/>
          <p:nvPr/>
        </p:nvGrpSpPr>
        <p:grpSpPr>
          <a:xfrm>
            <a:off x="3755839" y="3981593"/>
            <a:ext cx="340256" cy="279669"/>
            <a:chOff x="6234950" y="3255925"/>
            <a:chExt cx="483250" cy="397200"/>
          </a:xfrm>
        </p:grpSpPr>
        <p:sp>
          <p:nvSpPr>
            <p:cNvPr id="6243" name="Google Shape;6243;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76"/>
          <p:cNvGrpSpPr/>
          <p:nvPr/>
        </p:nvGrpSpPr>
        <p:grpSpPr>
          <a:xfrm>
            <a:off x="5051107" y="3125970"/>
            <a:ext cx="318042" cy="339253"/>
            <a:chOff x="914900" y="3806450"/>
            <a:chExt cx="451700" cy="481825"/>
          </a:xfrm>
        </p:grpSpPr>
        <p:sp>
          <p:nvSpPr>
            <p:cNvPr id="6250" name="Google Shape;6250;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76"/>
          <p:cNvGrpSpPr/>
          <p:nvPr/>
        </p:nvGrpSpPr>
        <p:grpSpPr>
          <a:xfrm>
            <a:off x="5470028" y="3125785"/>
            <a:ext cx="346347" cy="339623"/>
            <a:chOff x="1490050" y="3805975"/>
            <a:chExt cx="491900" cy="482350"/>
          </a:xfrm>
        </p:grpSpPr>
        <p:sp>
          <p:nvSpPr>
            <p:cNvPr id="6256" name="Google Shape;6256;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76"/>
          <p:cNvGrpSpPr/>
          <p:nvPr/>
        </p:nvGrpSpPr>
        <p:grpSpPr>
          <a:xfrm>
            <a:off x="5893896" y="3125970"/>
            <a:ext cx="311899" cy="339253"/>
            <a:chOff x="2104275" y="3806450"/>
            <a:chExt cx="442975" cy="481825"/>
          </a:xfrm>
        </p:grpSpPr>
        <p:sp>
          <p:nvSpPr>
            <p:cNvPr id="6261" name="Google Shape;6261;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76"/>
          <p:cNvGrpSpPr/>
          <p:nvPr/>
        </p:nvGrpSpPr>
        <p:grpSpPr>
          <a:xfrm>
            <a:off x="6317413" y="3125970"/>
            <a:ext cx="293416" cy="339253"/>
            <a:chOff x="2710875" y="3806450"/>
            <a:chExt cx="416725" cy="481825"/>
          </a:xfrm>
        </p:grpSpPr>
        <p:sp>
          <p:nvSpPr>
            <p:cNvPr id="6264" name="Google Shape;6264;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6"/>
          <p:cNvGrpSpPr/>
          <p:nvPr/>
        </p:nvGrpSpPr>
        <p:grpSpPr>
          <a:xfrm>
            <a:off x="7147952" y="3126199"/>
            <a:ext cx="295528" cy="338795"/>
            <a:chOff x="3895050" y="3806775"/>
            <a:chExt cx="419725" cy="481175"/>
          </a:xfrm>
        </p:grpSpPr>
        <p:sp>
          <p:nvSpPr>
            <p:cNvPr id="6267" name="Google Shape;6267;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9" name="Google Shape;6269;p76"/>
          <p:cNvGrpSpPr/>
          <p:nvPr/>
        </p:nvGrpSpPr>
        <p:grpSpPr>
          <a:xfrm>
            <a:off x="7974679" y="3125970"/>
            <a:ext cx="339253" cy="339253"/>
            <a:chOff x="5049725" y="3806450"/>
            <a:chExt cx="481825" cy="481825"/>
          </a:xfrm>
        </p:grpSpPr>
        <p:sp>
          <p:nvSpPr>
            <p:cNvPr id="6270" name="Google Shape;6270;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76"/>
          <p:cNvGrpSpPr/>
          <p:nvPr/>
        </p:nvGrpSpPr>
        <p:grpSpPr>
          <a:xfrm>
            <a:off x="1461983" y="3951798"/>
            <a:ext cx="339253" cy="339253"/>
            <a:chOff x="5651375" y="3806450"/>
            <a:chExt cx="481825" cy="481825"/>
          </a:xfrm>
        </p:grpSpPr>
        <p:sp>
          <p:nvSpPr>
            <p:cNvPr id="6274" name="Google Shape;6274;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76"/>
          <p:cNvGrpSpPr/>
          <p:nvPr/>
        </p:nvGrpSpPr>
        <p:grpSpPr>
          <a:xfrm>
            <a:off x="3360663" y="3953787"/>
            <a:ext cx="298503" cy="335275"/>
            <a:chOff x="6264300" y="3809300"/>
            <a:chExt cx="423950" cy="476175"/>
          </a:xfrm>
        </p:grpSpPr>
        <p:sp>
          <p:nvSpPr>
            <p:cNvPr id="6279" name="Google Shape;6279;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76"/>
          <p:cNvGrpSpPr/>
          <p:nvPr/>
        </p:nvGrpSpPr>
        <p:grpSpPr>
          <a:xfrm>
            <a:off x="5039841" y="3538881"/>
            <a:ext cx="340573" cy="339271"/>
            <a:chOff x="898875" y="4399275"/>
            <a:chExt cx="483700" cy="481850"/>
          </a:xfrm>
        </p:grpSpPr>
        <p:sp>
          <p:nvSpPr>
            <p:cNvPr id="6283" name="Google Shape;6283;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76"/>
          <p:cNvGrpSpPr/>
          <p:nvPr/>
        </p:nvGrpSpPr>
        <p:grpSpPr>
          <a:xfrm>
            <a:off x="5473575" y="3554133"/>
            <a:ext cx="339253" cy="308765"/>
            <a:chOff x="1492675" y="4420975"/>
            <a:chExt cx="481825" cy="438525"/>
          </a:xfrm>
        </p:grpSpPr>
        <p:sp>
          <p:nvSpPr>
            <p:cNvPr id="6292" name="Google Shape;6292;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76"/>
          <p:cNvGrpSpPr/>
          <p:nvPr/>
        </p:nvGrpSpPr>
        <p:grpSpPr>
          <a:xfrm>
            <a:off x="4588276" y="3125886"/>
            <a:ext cx="343759" cy="339271"/>
            <a:chOff x="6232000" y="1435050"/>
            <a:chExt cx="488225" cy="481850"/>
          </a:xfrm>
        </p:grpSpPr>
        <p:sp>
          <p:nvSpPr>
            <p:cNvPr id="6298" name="Google Shape;6298;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76"/>
          <p:cNvGrpSpPr/>
          <p:nvPr/>
        </p:nvGrpSpPr>
        <p:grpSpPr>
          <a:xfrm>
            <a:off x="849012" y="3539545"/>
            <a:ext cx="299929" cy="337792"/>
            <a:chOff x="924450" y="2028975"/>
            <a:chExt cx="425975" cy="479750"/>
          </a:xfrm>
        </p:grpSpPr>
        <p:sp>
          <p:nvSpPr>
            <p:cNvPr id="6304" name="Google Shape;6304;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76"/>
          <p:cNvGrpSpPr/>
          <p:nvPr/>
        </p:nvGrpSpPr>
        <p:grpSpPr>
          <a:xfrm>
            <a:off x="5878556" y="3539558"/>
            <a:ext cx="342580" cy="337915"/>
            <a:chOff x="2084100" y="4400250"/>
            <a:chExt cx="486550" cy="479925"/>
          </a:xfrm>
        </p:grpSpPr>
        <p:sp>
          <p:nvSpPr>
            <p:cNvPr id="6308" name="Google Shape;6308;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76"/>
          <p:cNvGrpSpPr/>
          <p:nvPr/>
        </p:nvGrpSpPr>
        <p:grpSpPr>
          <a:xfrm>
            <a:off x="6744555" y="3538881"/>
            <a:ext cx="275057" cy="339271"/>
            <a:chOff x="3330525" y="4399275"/>
            <a:chExt cx="390650" cy="481850"/>
          </a:xfrm>
        </p:grpSpPr>
        <p:sp>
          <p:nvSpPr>
            <p:cNvPr id="6315" name="Google Shape;6315;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76"/>
          <p:cNvGrpSpPr/>
          <p:nvPr/>
        </p:nvGrpSpPr>
        <p:grpSpPr>
          <a:xfrm>
            <a:off x="7169084" y="3538890"/>
            <a:ext cx="253265" cy="339253"/>
            <a:chOff x="3938800" y="4399275"/>
            <a:chExt cx="359700" cy="481825"/>
          </a:xfrm>
        </p:grpSpPr>
        <p:sp>
          <p:nvSpPr>
            <p:cNvPr id="6323" name="Google Shape;6323;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76"/>
          <p:cNvGrpSpPr/>
          <p:nvPr/>
        </p:nvGrpSpPr>
        <p:grpSpPr>
          <a:xfrm>
            <a:off x="7639862" y="3538890"/>
            <a:ext cx="159039" cy="339253"/>
            <a:chOff x="4584850" y="4399275"/>
            <a:chExt cx="225875" cy="481825"/>
          </a:xfrm>
        </p:grpSpPr>
        <p:sp>
          <p:nvSpPr>
            <p:cNvPr id="6329" name="Google Shape;6329;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76"/>
          <p:cNvGrpSpPr/>
          <p:nvPr/>
        </p:nvGrpSpPr>
        <p:grpSpPr>
          <a:xfrm>
            <a:off x="6712457" y="3166412"/>
            <a:ext cx="339253" cy="258369"/>
            <a:chOff x="3271200" y="3863875"/>
            <a:chExt cx="481825" cy="366950"/>
          </a:xfrm>
        </p:grpSpPr>
        <p:sp>
          <p:nvSpPr>
            <p:cNvPr id="6332" name="Google Shape;6332;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4" name="Google Shape;6334;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5" name="Google Shape;6335;p76"/>
          <p:cNvGrpSpPr/>
          <p:nvPr/>
        </p:nvGrpSpPr>
        <p:grpSpPr>
          <a:xfrm>
            <a:off x="1049680" y="3951795"/>
            <a:ext cx="339253" cy="339253"/>
            <a:chOff x="5642550" y="4399275"/>
            <a:chExt cx="481825" cy="481825"/>
          </a:xfrm>
        </p:grpSpPr>
        <p:sp>
          <p:nvSpPr>
            <p:cNvPr id="6336" name="Google Shape;6336;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8" name="Google Shape;6338;p76"/>
          <p:cNvGrpSpPr/>
          <p:nvPr/>
        </p:nvGrpSpPr>
        <p:grpSpPr>
          <a:xfrm>
            <a:off x="2859815" y="3963703"/>
            <a:ext cx="363316" cy="315437"/>
            <a:chOff x="6218300" y="4416175"/>
            <a:chExt cx="516000" cy="448000"/>
          </a:xfrm>
        </p:grpSpPr>
        <p:sp>
          <p:nvSpPr>
            <p:cNvPr id="6339" name="Google Shape;6339;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76"/>
          <p:cNvGrpSpPr/>
          <p:nvPr/>
        </p:nvGrpSpPr>
        <p:grpSpPr>
          <a:xfrm>
            <a:off x="5918879" y="3951792"/>
            <a:ext cx="339253" cy="339253"/>
            <a:chOff x="899850" y="4992125"/>
            <a:chExt cx="481825" cy="481825"/>
          </a:xfrm>
        </p:grpSpPr>
        <p:sp>
          <p:nvSpPr>
            <p:cNvPr id="6343" name="Google Shape;6343;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76"/>
          <p:cNvGrpSpPr/>
          <p:nvPr/>
        </p:nvGrpSpPr>
        <p:grpSpPr>
          <a:xfrm>
            <a:off x="5461708" y="3951792"/>
            <a:ext cx="339253" cy="339253"/>
            <a:chOff x="1492675" y="4992125"/>
            <a:chExt cx="481825" cy="481825"/>
          </a:xfrm>
        </p:grpSpPr>
        <p:sp>
          <p:nvSpPr>
            <p:cNvPr id="6347" name="Google Shape;6347;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76"/>
          <p:cNvGrpSpPr/>
          <p:nvPr/>
        </p:nvGrpSpPr>
        <p:grpSpPr>
          <a:xfrm>
            <a:off x="5004462" y="3951792"/>
            <a:ext cx="339253" cy="339253"/>
            <a:chOff x="2085525" y="4992125"/>
            <a:chExt cx="481825" cy="481825"/>
          </a:xfrm>
        </p:grpSpPr>
        <p:sp>
          <p:nvSpPr>
            <p:cNvPr id="6350" name="Google Shape;6350;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2" name="Google Shape;6352;p76"/>
          <p:cNvGrpSpPr/>
          <p:nvPr/>
        </p:nvGrpSpPr>
        <p:grpSpPr>
          <a:xfrm>
            <a:off x="6833221" y="3951792"/>
            <a:ext cx="339253" cy="339253"/>
            <a:chOff x="2678350" y="4992125"/>
            <a:chExt cx="481825" cy="481825"/>
          </a:xfrm>
        </p:grpSpPr>
        <p:sp>
          <p:nvSpPr>
            <p:cNvPr id="6353" name="Google Shape;6353;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76"/>
          <p:cNvGrpSpPr/>
          <p:nvPr/>
        </p:nvGrpSpPr>
        <p:grpSpPr>
          <a:xfrm>
            <a:off x="4628816" y="3951792"/>
            <a:ext cx="339253" cy="339253"/>
            <a:chOff x="3271200" y="4992125"/>
            <a:chExt cx="481825" cy="481825"/>
          </a:xfrm>
        </p:grpSpPr>
        <p:sp>
          <p:nvSpPr>
            <p:cNvPr id="6357" name="Google Shape;6357;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76"/>
          <p:cNvGrpSpPr/>
          <p:nvPr/>
        </p:nvGrpSpPr>
        <p:grpSpPr>
          <a:xfrm>
            <a:off x="7290263" y="3952822"/>
            <a:ext cx="339411" cy="337193"/>
            <a:chOff x="3863900" y="4993625"/>
            <a:chExt cx="482050" cy="478900"/>
          </a:xfrm>
        </p:grpSpPr>
        <p:sp>
          <p:nvSpPr>
            <p:cNvPr id="6361" name="Google Shape;6361;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76"/>
          <p:cNvGrpSpPr/>
          <p:nvPr/>
        </p:nvGrpSpPr>
        <p:grpSpPr>
          <a:xfrm>
            <a:off x="7747437" y="3952822"/>
            <a:ext cx="339411" cy="337193"/>
            <a:chOff x="4456725" y="4993625"/>
            <a:chExt cx="482050" cy="478900"/>
          </a:xfrm>
        </p:grpSpPr>
        <p:sp>
          <p:nvSpPr>
            <p:cNvPr id="6366" name="Google Shape;6366;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76"/>
          <p:cNvGrpSpPr/>
          <p:nvPr/>
        </p:nvGrpSpPr>
        <p:grpSpPr>
          <a:xfrm>
            <a:off x="7549755" y="2297783"/>
            <a:ext cx="339253" cy="318042"/>
            <a:chOff x="4456875" y="2635825"/>
            <a:chExt cx="481825" cy="451700"/>
          </a:xfrm>
        </p:grpSpPr>
        <p:sp>
          <p:nvSpPr>
            <p:cNvPr id="6371" name="Google Shape;6371;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76"/>
          <p:cNvGrpSpPr/>
          <p:nvPr/>
        </p:nvGrpSpPr>
        <p:grpSpPr>
          <a:xfrm>
            <a:off x="6376030" y="3952813"/>
            <a:ext cx="339411" cy="337211"/>
            <a:chOff x="5049575" y="4993600"/>
            <a:chExt cx="482050" cy="478925"/>
          </a:xfrm>
        </p:grpSpPr>
        <p:sp>
          <p:nvSpPr>
            <p:cNvPr id="6378" name="Google Shape;6378;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76"/>
          <p:cNvGrpSpPr/>
          <p:nvPr/>
        </p:nvGrpSpPr>
        <p:grpSpPr>
          <a:xfrm>
            <a:off x="7551234" y="3125979"/>
            <a:ext cx="336296" cy="339235"/>
            <a:chOff x="4464775" y="3806475"/>
            <a:chExt cx="477625" cy="481800"/>
          </a:xfrm>
        </p:grpSpPr>
        <p:sp>
          <p:nvSpPr>
            <p:cNvPr id="6383" name="Google Shape;6383;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76"/>
          <p:cNvGrpSpPr/>
          <p:nvPr/>
        </p:nvGrpSpPr>
        <p:grpSpPr>
          <a:xfrm>
            <a:off x="6315036" y="3538907"/>
            <a:ext cx="298169" cy="339218"/>
            <a:chOff x="2707950" y="4399325"/>
            <a:chExt cx="423475" cy="481775"/>
          </a:xfrm>
        </p:grpSpPr>
        <p:sp>
          <p:nvSpPr>
            <p:cNvPr id="6390" name="Google Shape;6390;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05" name="Shape 6405"/>
        <p:cNvGrpSpPr/>
        <p:nvPr/>
      </p:nvGrpSpPr>
      <p:grpSpPr>
        <a:xfrm>
          <a:off x="0" y="0"/>
          <a:ext cx="0" cy="0"/>
          <a:chOff x="0" y="0"/>
          <a:chExt cx="0" cy="0"/>
        </a:xfrm>
      </p:grpSpPr>
      <p:sp>
        <p:nvSpPr>
          <p:cNvPr id="6406" name="Google Shape;6406;p7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07" name="Google Shape;6407;p7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08" name="Google Shape;6408;p77"/>
          <p:cNvGrpSpPr/>
          <p:nvPr/>
        </p:nvGrpSpPr>
        <p:grpSpPr>
          <a:xfrm>
            <a:off x="876361" y="1533504"/>
            <a:ext cx="322099" cy="370529"/>
            <a:chOff x="-42971725" y="3217825"/>
            <a:chExt cx="275675" cy="317125"/>
          </a:xfrm>
        </p:grpSpPr>
        <p:sp>
          <p:nvSpPr>
            <p:cNvPr id="6409" name="Google Shape;6409;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7"/>
          <p:cNvGrpSpPr/>
          <p:nvPr/>
        </p:nvGrpSpPr>
        <p:grpSpPr>
          <a:xfrm>
            <a:off x="848276" y="2002160"/>
            <a:ext cx="378270" cy="337551"/>
            <a:chOff x="-42996150" y="3612600"/>
            <a:chExt cx="323750" cy="288900"/>
          </a:xfrm>
        </p:grpSpPr>
        <p:sp>
          <p:nvSpPr>
            <p:cNvPr id="6413" name="Google Shape;6413;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7"/>
          <p:cNvGrpSpPr/>
          <p:nvPr/>
        </p:nvGrpSpPr>
        <p:grpSpPr>
          <a:xfrm>
            <a:off x="851036" y="2411530"/>
            <a:ext cx="372749" cy="370909"/>
            <a:chOff x="-42994575" y="3950300"/>
            <a:chExt cx="319025" cy="317450"/>
          </a:xfrm>
        </p:grpSpPr>
        <p:sp>
          <p:nvSpPr>
            <p:cNvPr id="6417" name="Google Shape;6417;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7"/>
          <p:cNvGrpSpPr/>
          <p:nvPr/>
        </p:nvGrpSpPr>
        <p:grpSpPr>
          <a:xfrm>
            <a:off x="3004431" y="1558362"/>
            <a:ext cx="371785" cy="370879"/>
            <a:chOff x="-41111350" y="3239100"/>
            <a:chExt cx="318200" cy="317425"/>
          </a:xfrm>
        </p:grpSpPr>
        <p:sp>
          <p:nvSpPr>
            <p:cNvPr id="6421" name="Google Shape;6421;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7"/>
          <p:cNvGrpSpPr/>
          <p:nvPr/>
        </p:nvGrpSpPr>
        <p:grpSpPr>
          <a:xfrm>
            <a:off x="3000751" y="1993894"/>
            <a:ext cx="379146" cy="370967"/>
            <a:chOff x="-41117650" y="3605525"/>
            <a:chExt cx="324500" cy="317500"/>
          </a:xfrm>
        </p:grpSpPr>
        <p:sp>
          <p:nvSpPr>
            <p:cNvPr id="6426" name="Google Shape;6426;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9" name="Google Shape;6429;p7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77"/>
          <p:cNvGrpSpPr/>
          <p:nvPr/>
        </p:nvGrpSpPr>
        <p:grpSpPr>
          <a:xfrm>
            <a:off x="1827005" y="2885417"/>
            <a:ext cx="216271" cy="371814"/>
            <a:chOff x="-39205300" y="3220175"/>
            <a:chExt cx="185100" cy="318225"/>
          </a:xfrm>
        </p:grpSpPr>
        <p:sp>
          <p:nvSpPr>
            <p:cNvPr id="6431" name="Google Shape;6431;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7"/>
          <p:cNvGrpSpPr/>
          <p:nvPr/>
        </p:nvGrpSpPr>
        <p:grpSpPr>
          <a:xfrm>
            <a:off x="1792533" y="3345488"/>
            <a:ext cx="300016" cy="369273"/>
            <a:chOff x="-39248625" y="3588600"/>
            <a:chExt cx="256775" cy="316050"/>
          </a:xfrm>
        </p:grpSpPr>
        <p:sp>
          <p:nvSpPr>
            <p:cNvPr id="6434" name="Google Shape;6434;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6" name="Google Shape;6436;p7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77"/>
          <p:cNvGrpSpPr/>
          <p:nvPr/>
        </p:nvGrpSpPr>
        <p:grpSpPr>
          <a:xfrm>
            <a:off x="1243246" y="1533504"/>
            <a:ext cx="429504" cy="370879"/>
            <a:chOff x="-42651700" y="3217825"/>
            <a:chExt cx="367600" cy="317425"/>
          </a:xfrm>
        </p:grpSpPr>
        <p:sp>
          <p:nvSpPr>
            <p:cNvPr id="6439" name="Google Shape;6439;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7"/>
          <p:cNvGrpSpPr/>
          <p:nvPr/>
        </p:nvGrpSpPr>
        <p:grpSpPr>
          <a:xfrm>
            <a:off x="1278678" y="1973154"/>
            <a:ext cx="358640" cy="363226"/>
            <a:chOff x="-42617300" y="3587775"/>
            <a:chExt cx="306950" cy="310875"/>
          </a:xfrm>
        </p:grpSpPr>
        <p:sp>
          <p:nvSpPr>
            <p:cNvPr id="6444" name="Google Shape;6444;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7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77"/>
          <p:cNvGrpSpPr/>
          <p:nvPr/>
        </p:nvGrpSpPr>
        <p:grpSpPr>
          <a:xfrm>
            <a:off x="3450506" y="1557895"/>
            <a:ext cx="376926" cy="370324"/>
            <a:chOff x="-40748275" y="3238700"/>
            <a:chExt cx="322600" cy="316950"/>
          </a:xfrm>
        </p:grpSpPr>
        <p:sp>
          <p:nvSpPr>
            <p:cNvPr id="6448" name="Google Shape;6448;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7"/>
          <p:cNvGrpSpPr/>
          <p:nvPr/>
        </p:nvGrpSpPr>
        <p:grpSpPr>
          <a:xfrm>
            <a:off x="3453062" y="2025879"/>
            <a:ext cx="371814" cy="338690"/>
            <a:chOff x="-40745125" y="3632900"/>
            <a:chExt cx="318225" cy="289875"/>
          </a:xfrm>
        </p:grpSpPr>
        <p:sp>
          <p:nvSpPr>
            <p:cNvPr id="6455" name="Google Shape;6455;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7"/>
          <p:cNvGrpSpPr/>
          <p:nvPr/>
        </p:nvGrpSpPr>
        <p:grpSpPr>
          <a:xfrm>
            <a:off x="3457209" y="2437089"/>
            <a:ext cx="363518" cy="370178"/>
            <a:chOff x="-40742750" y="3972175"/>
            <a:chExt cx="311125" cy="316825"/>
          </a:xfrm>
        </p:grpSpPr>
        <p:sp>
          <p:nvSpPr>
            <p:cNvPr id="6463" name="Google Shape;6463;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7"/>
          <p:cNvGrpSpPr/>
          <p:nvPr/>
        </p:nvGrpSpPr>
        <p:grpSpPr>
          <a:xfrm>
            <a:off x="2239871" y="2887257"/>
            <a:ext cx="266892" cy="369974"/>
            <a:chOff x="-38860325" y="3221750"/>
            <a:chExt cx="228425" cy="316650"/>
          </a:xfrm>
        </p:grpSpPr>
        <p:sp>
          <p:nvSpPr>
            <p:cNvPr id="6466" name="Google Shape;6466;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7"/>
          <p:cNvGrpSpPr/>
          <p:nvPr/>
        </p:nvGrpSpPr>
        <p:grpSpPr>
          <a:xfrm>
            <a:off x="2190678" y="3349314"/>
            <a:ext cx="380081" cy="367111"/>
            <a:chOff x="-38905225" y="3591875"/>
            <a:chExt cx="325300" cy="314200"/>
          </a:xfrm>
        </p:grpSpPr>
        <p:sp>
          <p:nvSpPr>
            <p:cNvPr id="6471" name="Google Shape;6471;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4" name="Google Shape;6474;p7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77"/>
          <p:cNvGrpSpPr/>
          <p:nvPr/>
        </p:nvGrpSpPr>
        <p:grpSpPr>
          <a:xfrm>
            <a:off x="3997427" y="3334394"/>
            <a:ext cx="290815" cy="369740"/>
            <a:chOff x="-37370925" y="3579105"/>
            <a:chExt cx="248900" cy="316450"/>
          </a:xfrm>
        </p:grpSpPr>
        <p:sp>
          <p:nvSpPr>
            <p:cNvPr id="6476" name="Google Shape;6476;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7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0" name="Google Shape;6480;p77"/>
          <p:cNvGrpSpPr/>
          <p:nvPr/>
        </p:nvGrpSpPr>
        <p:grpSpPr>
          <a:xfrm>
            <a:off x="1690803" y="2412465"/>
            <a:ext cx="371814" cy="369974"/>
            <a:chOff x="-42259725" y="3951100"/>
            <a:chExt cx="318225" cy="316650"/>
          </a:xfrm>
        </p:grpSpPr>
        <p:sp>
          <p:nvSpPr>
            <p:cNvPr id="6481" name="Google Shape;6481;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7"/>
          <p:cNvGrpSpPr/>
          <p:nvPr/>
        </p:nvGrpSpPr>
        <p:grpSpPr>
          <a:xfrm>
            <a:off x="3889164" y="1591486"/>
            <a:ext cx="370879" cy="337755"/>
            <a:chOff x="-40378075" y="3267450"/>
            <a:chExt cx="317425" cy="289075"/>
          </a:xfrm>
        </p:grpSpPr>
        <p:sp>
          <p:nvSpPr>
            <p:cNvPr id="6484" name="Google Shape;6484;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7"/>
          <p:cNvGrpSpPr/>
          <p:nvPr/>
        </p:nvGrpSpPr>
        <p:grpSpPr>
          <a:xfrm>
            <a:off x="3892830" y="1992754"/>
            <a:ext cx="363548" cy="369974"/>
            <a:chOff x="-40372575" y="3604550"/>
            <a:chExt cx="311150" cy="316650"/>
          </a:xfrm>
        </p:grpSpPr>
        <p:sp>
          <p:nvSpPr>
            <p:cNvPr id="6489" name="Google Shape;6489;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7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7"/>
          <p:cNvGrpSpPr/>
          <p:nvPr/>
        </p:nvGrpSpPr>
        <p:grpSpPr>
          <a:xfrm>
            <a:off x="2616780" y="2885417"/>
            <a:ext cx="399038" cy="372165"/>
            <a:chOff x="-38542250" y="3220175"/>
            <a:chExt cx="341525" cy="318525"/>
          </a:xfrm>
        </p:grpSpPr>
        <p:sp>
          <p:nvSpPr>
            <p:cNvPr id="6494" name="Google Shape;6494;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7"/>
          <p:cNvGrpSpPr/>
          <p:nvPr/>
        </p:nvGrpSpPr>
        <p:grpSpPr>
          <a:xfrm>
            <a:off x="2638712" y="3344787"/>
            <a:ext cx="369974" cy="369068"/>
            <a:chOff x="-38537400" y="3588000"/>
            <a:chExt cx="316650" cy="315875"/>
          </a:xfrm>
        </p:grpSpPr>
        <p:sp>
          <p:nvSpPr>
            <p:cNvPr id="6498" name="Google Shape;6498;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7"/>
          <p:cNvGrpSpPr/>
          <p:nvPr/>
        </p:nvGrpSpPr>
        <p:grpSpPr>
          <a:xfrm>
            <a:off x="2637792" y="3802316"/>
            <a:ext cx="371814" cy="369974"/>
            <a:chOff x="-38538975" y="3954250"/>
            <a:chExt cx="318225" cy="316650"/>
          </a:xfrm>
        </p:grpSpPr>
        <p:sp>
          <p:nvSpPr>
            <p:cNvPr id="6503" name="Google Shape;6503;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7"/>
          <p:cNvGrpSpPr/>
          <p:nvPr/>
        </p:nvGrpSpPr>
        <p:grpSpPr>
          <a:xfrm>
            <a:off x="3955104" y="3797243"/>
            <a:ext cx="375465" cy="371814"/>
            <a:chOff x="-37385100" y="3949908"/>
            <a:chExt cx="321350" cy="318225"/>
          </a:xfrm>
        </p:grpSpPr>
        <p:sp>
          <p:nvSpPr>
            <p:cNvPr id="6506" name="Google Shape;6506;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7"/>
          <p:cNvGrpSpPr/>
          <p:nvPr/>
        </p:nvGrpSpPr>
        <p:grpSpPr>
          <a:xfrm>
            <a:off x="2130763" y="1532803"/>
            <a:ext cx="370909" cy="370675"/>
            <a:chOff x="-41895050" y="3217225"/>
            <a:chExt cx="317450" cy="317250"/>
          </a:xfrm>
        </p:grpSpPr>
        <p:sp>
          <p:nvSpPr>
            <p:cNvPr id="6509" name="Google Shape;6509;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7"/>
          <p:cNvGrpSpPr/>
          <p:nvPr/>
        </p:nvGrpSpPr>
        <p:grpSpPr>
          <a:xfrm>
            <a:off x="2130310" y="1969737"/>
            <a:ext cx="371814" cy="369974"/>
            <a:chOff x="-41893475" y="3584850"/>
            <a:chExt cx="318225" cy="316650"/>
          </a:xfrm>
        </p:grpSpPr>
        <p:sp>
          <p:nvSpPr>
            <p:cNvPr id="6515" name="Google Shape;6515;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7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1" name="Google Shape;6521;p77"/>
          <p:cNvGrpSpPr/>
          <p:nvPr/>
        </p:nvGrpSpPr>
        <p:grpSpPr>
          <a:xfrm>
            <a:off x="900338" y="3365029"/>
            <a:ext cx="337522" cy="370909"/>
            <a:chOff x="-39998250" y="3605325"/>
            <a:chExt cx="288875" cy="317450"/>
          </a:xfrm>
        </p:grpSpPr>
        <p:sp>
          <p:nvSpPr>
            <p:cNvPr id="6522" name="Google Shape;6522;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7"/>
          <p:cNvGrpSpPr/>
          <p:nvPr/>
        </p:nvGrpSpPr>
        <p:grpSpPr>
          <a:xfrm>
            <a:off x="884112" y="3823493"/>
            <a:ext cx="369974" cy="369945"/>
            <a:chOff x="-40011050" y="3972375"/>
            <a:chExt cx="316650" cy="316625"/>
          </a:xfrm>
        </p:grpSpPr>
        <p:sp>
          <p:nvSpPr>
            <p:cNvPr id="6525" name="Google Shape;6525;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7"/>
          <p:cNvGrpSpPr/>
          <p:nvPr/>
        </p:nvGrpSpPr>
        <p:grpSpPr>
          <a:xfrm>
            <a:off x="3116043" y="2888192"/>
            <a:ext cx="266921" cy="369039"/>
            <a:chOff x="-38129425" y="3222550"/>
            <a:chExt cx="228450" cy="315850"/>
          </a:xfrm>
        </p:grpSpPr>
        <p:sp>
          <p:nvSpPr>
            <p:cNvPr id="6528" name="Google Shape;6528;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7"/>
          <p:cNvGrpSpPr/>
          <p:nvPr/>
        </p:nvGrpSpPr>
        <p:grpSpPr>
          <a:xfrm>
            <a:off x="3071012" y="3344787"/>
            <a:ext cx="371785" cy="369974"/>
            <a:chOff x="-38172725" y="3588000"/>
            <a:chExt cx="318200" cy="316650"/>
          </a:xfrm>
        </p:grpSpPr>
        <p:sp>
          <p:nvSpPr>
            <p:cNvPr id="6531" name="Google Shape;6531;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7"/>
          <p:cNvGrpSpPr/>
          <p:nvPr/>
        </p:nvGrpSpPr>
        <p:grpSpPr>
          <a:xfrm>
            <a:off x="3146914" y="3803222"/>
            <a:ext cx="219981" cy="369974"/>
            <a:chOff x="-38109725" y="3955025"/>
            <a:chExt cx="188275" cy="316650"/>
          </a:xfrm>
        </p:grpSpPr>
        <p:sp>
          <p:nvSpPr>
            <p:cNvPr id="6540" name="Google Shape;6540;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7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77"/>
          <p:cNvGrpSpPr/>
          <p:nvPr/>
        </p:nvGrpSpPr>
        <p:grpSpPr>
          <a:xfrm>
            <a:off x="2562313" y="1534643"/>
            <a:ext cx="373654" cy="369068"/>
            <a:chOff x="-41530375" y="3218800"/>
            <a:chExt cx="319800" cy="315875"/>
          </a:xfrm>
        </p:grpSpPr>
        <p:sp>
          <p:nvSpPr>
            <p:cNvPr id="6544" name="Google Shape;6544;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7"/>
          <p:cNvGrpSpPr/>
          <p:nvPr/>
        </p:nvGrpSpPr>
        <p:grpSpPr>
          <a:xfrm>
            <a:off x="2564607" y="2049801"/>
            <a:ext cx="369068" cy="289004"/>
            <a:chOff x="-41526450" y="3653375"/>
            <a:chExt cx="315875" cy="247350"/>
          </a:xfrm>
        </p:grpSpPr>
        <p:sp>
          <p:nvSpPr>
            <p:cNvPr id="6547" name="Google Shape;6547;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7"/>
          <p:cNvGrpSpPr/>
          <p:nvPr/>
        </p:nvGrpSpPr>
        <p:grpSpPr>
          <a:xfrm>
            <a:off x="2565994" y="2412465"/>
            <a:ext cx="366293" cy="369974"/>
            <a:chOff x="-41526450" y="3951100"/>
            <a:chExt cx="313500" cy="316650"/>
          </a:xfrm>
        </p:grpSpPr>
        <p:sp>
          <p:nvSpPr>
            <p:cNvPr id="6550" name="Google Shape;6550;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7"/>
          <p:cNvGrpSpPr/>
          <p:nvPr/>
        </p:nvGrpSpPr>
        <p:grpSpPr>
          <a:xfrm>
            <a:off x="1331249" y="2906594"/>
            <a:ext cx="339595" cy="371814"/>
            <a:chOff x="-39625900" y="3238300"/>
            <a:chExt cx="290650" cy="318225"/>
          </a:xfrm>
        </p:grpSpPr>
        <p:sp>
          <p:nvSpPr>
            <p:cNvPr id="6554" name="Google Shape;6554;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7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77"/>
          <p:cNvGrpSpPr/>
          <p:nvPr/>
        </p:nvGrpSpPr>
        <p:grpSpPr>
          <a:xfrm>
            <a:off x="1325300" y="3823055"/>
            <a:ext cx="366293" cy="370441"/>
            <a:chOff x="-39647175" y="3972000"/>
            <a:chExt cx="313500" cy="317050"/>
          </a:xfrm>
        </p:grpSpPr>
        <p:sp>
          <p:nvSpPr>
            <p:cNvPr id="6558" name="Google Shape;6558;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7"/>
          <p:cNvGrpSpPr/>
          <p:nvPr/>
        </p:nvGrpSpPr>
        <p:grpSpPr>
          <a:xfrm>
            <a:off x="3494427" y="2887053"/>
            <a:ext cx="375495" cy="370879"/>
            <a:chOff x="-37808850" y="3221575"/>
            <a:chExt cx="321375" cy="317425"/>
          </a:xfrm>
        </p:grpSpPr>
        <p:sp>
          <p:nvSpPr>
            <p:cNvPr id="6562" name="Google Shape;6562;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7"/>
          <p:cNvGrpSpPr/>
          <p:nvPr/>
        </p:nvGrpSpPr>
        <p:grpSpPr>
          <a:xfrm>
            <a:off x="3503201" y="3409084"/>
            <a:ext cx="372749" cy="241158"/>
            <a:chOff x="-37806500" y="3643030"/>
            <a:chExt cx="319025" cy="206400"/>
          </a:xfrm>
        </p:grpSpPr>
        <p:sp>
          <p:nvSpPr>
            <p:cNvPr id="6565" name="Google Shape;6565;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7"/>
          <p:cNvGrpSpPr/>
          <p:nvPr/>
        </p:nvGrpSpPr>
        <p:grpSpPr>
          <a:xfrm>
            <a:off x="3505508" y="3801381"/>
            <a:ext cx="368134" cy="371814"/>
            <a:chOff x="-37804925" y="3953450"/>
            <a:chExt cx="315075" cy="318225"/>
          </a:xfrm>
        </p:grpSpPr>
        <p:sp>
          <p:nvSpPr>
            <p:cNvPr id="6568" name="Google Shape;6568;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7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77"/>
          <p:cNvGrpSpPr/>
          <p:nvPr/>
        </p:nvGrpSpPr>
        <p:grpSpPr>
          <a:xfrm>
            <a:off x="4860977" y="1553988"/>
            <a:ext cx="355663" cy="308725"/>
            <a:chOff x="-28462125" y="3199700"/>
            <a:chExt cx="298550" cy="259150"/>
          </a:xfrm>
        </p:grpSpPr>
        <p:sp>
          <p:nvSpPr>
            <p:cNvPr id="6573" name="Google Shape;6573;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7"/>
          <p:cNvGrpSpPr/>
          <p:nvPr/>
        </p:nvGrpSpPr>
        <p:grpSpPr>
          <a:xfrm>
            <a:off x="4861930" y="1988678"/>
            <a:ext cx="353757" cy="352833"/>
            <a:chOff x="-28461325" y="3545475"/>
            <a:chExt cx="296950" cy="296175"/>
          </a:xfrm>
        </p:grpSpPr>
        <p:sp>
          <p:nvSpPr>
            <p:cNvPr id="6577" name="Google Shape;6577;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7"/>
          <p:cNvGrpSpPr/>
          <p:nvPr/>
        </p:nvGrpSpPr>
        <p:grpSpPr>
          <a:xfrm>
            <a:off x="4858162" y="2438722"/>
            <a:ext cx="361292" cy="352803"/>
            <a:chOff x="-28463700" y="3914875"/>
            <a:chExt cx="303275" cy="296150"/>
          </a:xfrm>
        </p:grpSpPr>
        <p:sp>
          <p:nvSpPr>
            <p:cNvPr id="6584" name="Google Shape;6584;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7"/>
          <p:cNvGrpSpPr/>
          <p:nvPr/>
        </p:nvGrpSpPr>
        <p:grpSpPr>
          <a:xfrm>
            <a:off x="7092947" y="1594805"/>
            <a:ext cx="351880" cy="227092"/>
            <a:chOff x="-26573400" y="3224125"/>
            <a:chExt cx="295375" cy="190625"/>
          </a:xfrm>
        </p:grpSpPr>
        <p:sp>
          <p:nvSpPr>
            <p:cNvPr id="6587" name="Google Shape;6587;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7"/>
          <p:cNvGrpSpPr/>
          <p:nvPr/>
        </p:nvGrpSpPr>
        <p:grpSpPr>
          <a:xfrm>
            <a:off x="7092947" y="1989140"/>
            <a:ext cx="351880" cy="351910"/>
            <a:chOff x="-26573400" y="3546250"/>
            <a:chExt cx="295375" cy="295400"/>
          </a:xfrm>
        </p:grpSpPr>
        <p:sp>
          <p:nvSpPr>
            <p:cNvPr id="6590" name="Google Shape;6590;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7"/>
          <p:cNvGrpSpPr/>
          <p:nvPr/>
        </p:nvGrpSpPr>
        <p:grpSpPr>
          <a:xfrm>
            <a:off x="7081228" y="2439049"/>
            <a:ext cx="375319" cy="352148"/>
            <a:chOff x="-26583625" y="3917025"/>
            <a:chExt cx="315050" cy="295600"/>
          </a:xfrm>
        </p:grpSpPr>
        <p:sp>
          <p:nvSpPr>
            <p:cNvPr id="6596" name="Google Shape;6596;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7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77"/>
          <p:cNvGrpSpPr/>
          <p:nvPr/>
        </p:nvGrpSpPr>
        <p:grpSpPr>
          <a:xfrm>
            <a:off x="5779742" y="3398079"/>
            <a:ext cx="289039" cy="352833"/>
            <a:chOff x="-24694925" y="3518700"/>
            <a:chExt cx="242625" cy="296175"/>
          </a:xfrm>
        </p:grpSpPr>
        <p:sp>
          <p:nvSpPr>
            <p:cNvPr id="6602" name="Google Shape;6602;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77"/>
          <p:cNvGrpSpPr/>
          <p:nvPr/>
        </p:nvGrpSpPr>
        <p:grpSpPr>
          <a:xfrm>
            <a:off x="5779280" y="3848107"/>
            <a:ext cx="289962" cy="352833"/>
            <a:chOff x="-24709100" y="3888875"/>
            <a:chExt cx="243400" cy="296175"/>
          </a:xfrm>
        </p:grpSpPr>
        <p:sp>
          <p:nvSpPr>
            <p:cNvPr id="6607" name="Google Shape;6607;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7"/>
          <p:cNvGrpSpPr/>
          <p:nvPr/>
        </p:nvGrpSpPr>
        <p:grpSpPr>
          <a:xfrm>
            <a:off x="7979280" y="2920770"/>
            <a:ext cx="356556" cy="349557"/>
            <a:chOff x="-22863675" y="3131775"/>
            <a:chExt cx="299300" cy="293425"/>
          </a:xfrm>
        </p:grpSpPr>
        <p:sp>
          <p:nvSpPr>
            <p:cNvPr id="6611" name="Google Shape;6611;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7"/>
          <p:cNvGrpSpPr/>
          <p:nvPr/>
        </p:nvGrpSpPr>
        <p:grpSpPr>
          <a:xfrm>
            <a:off x="5322144" y="1531949"/>
            <a:ext cx="310602" cy="352803"/>
            <a:chOff x="-28069875" y="3175300"/>
            <a:chExt cx="260725" cy="296150"/>
          </a:xfrm>
        </p:grpSpPr>
        <p:sp>
          <p:nvSpPr>
            <p:cNvPr id="6615" name="Google Shape;6615;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7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77"/>
          <p:cNvGrpSpPr/>
          <p:nvPr/>
        </p:nvGrpSpPr>
        <p:grpSpPr>
          <a:xfrm>
            <a:off x="5363423" y="2439183"/>
            <a:ext cx="228045" cy="351880"/>
            <a:chOff x="-28032075" y="3916450"/>
            <a:chExt cx="191425" cy="295375"/>
          </a:xfrm>
        </p:grpSpPr>
        <p:sp>
          <p:nvSpPr>
            <p:cNvPr id="6626" name="Google Shape;6626;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7"/>
          <p:cNvGrpSpPr/>
          <p:nvPr/>
        </p:nvGrpSpPr>
        <p:grpSpPr>
          <a:xfrm>
            <a:off x="7528769" y="1531934"/>
            <a:ext cx="352833" cy="352833"/>
            <a:chOff x="-26201650" y="3176075"/>
            <a:chExt cx="296175" cy="296175"/>
          </a:xfrm>
        </p:grpSpPr>
        <p:sp>
          <p:nvSpPr>
            <p:cNvPr id="6630" name="Google Shape;6630;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7"/>
          <p:cNvGrpSpPr/>
          <p:nvPr/>
        </p:nvGrpSpPr>
        <p:grpSpPr>
          <a:xfrm>
            <a:off x="7528293" y="1989155"/>
            <a:ext cx="353786" cy="351880"/>
            <a:chOff x="-26204800" y="3547050"/>
            <a:chExt cx="296975" cy="295375"/>
          </a:xfrm>
        </p:grpSpPr>
        <p:sp>
          <p:nvSpPr>
            <p:cNvPr id="6633" name="Google Shape;6633;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5" name="Google Shape;6635;p7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77"/>
          <p:cNvGrpSpPr/>
          <p:nvPr/>
        </p:nvGrpSpPr>
        <p:grpSpPr>
          <a:xfrm>
            <a:off x="6199548" y="2919133"/>
            <a:ext cx="345328" cy="352833"/>
            <a:chOff x="-24353875" y="3147725"/>
            <a:chExt cx="289875" cy="296175"/>
          </a:xfrm>
        </p:grpSpPr>
        <p:sp>
          <p:nvSpPr>
            <p:cNvPr id="6637" name="Google Shape;6637;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7"/>
          <p:cNvGrpSpPr/>
          <p:nvPr/>
        </p:nvGrpSpPr>
        <p:grpSpPr>
          <a:xfrm>
            <a:off x="6207530" y="3398540"/>
            <a:ext cx="329365" cy="351910"/>
            <a:chOff x="-24344425" y="3519475"/>
            <a:chExt cx="276475" cy="295400"/>
          </a:xfrm>
        </p:grpSpPr>
        <p:sp>
          <p:nvSpPr>
            <p:cNvPr id="6640" name="Google Shape;6640;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77"/>
          <p:cNvGrpSpPr/>
          <p:nvPr/>
        </p:nvGrpSpPr>
        <p:grpSpPr>
          <a:xfrm>
            <a:off x="6197210" y="3850460"/>
            <a:ext cx="350004" cy="348128"/>
            <a:chOff x="-24353075" y="3891250"/>
            <a:chExt cx="293800" cy="292225"/>
          </a:xfrm>
        </p:grpSpPr>
        <p:sp>
          <p:nvSpPr>
            <p:cNvPr id="6643" name="Google Shape;6643;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7"/>
          <p:cNvGrpSpPr/>
          <p:nvPr/>
        </p:nvGrpSpPr>
        <p:grpSpPr>
          <a:xfrm>
            <a:off x="7980681" y="3398763"/>
            <a:ext cx="353757" cy="351463"/>
            <a:chOff x="-22845575" y="3504075"/>
            <a:chExt cx="296950" cy="295025"/>
          </a:xfrm>
        </p:grpSpPr>
        <p:sp>
          <p:nvSpPr>
            <p:cNvPr id="6646" name="Google Shape;6646;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7"/>
          <p:cNvGrpSpPr/>
          <p:nvPr/>
        </p:nvGrpSpPr>
        <p:grpSpPr>
          <a:xfrm>
            <a:off x="5773862" y="1532411"/>
            <a:ext cx="299344" cy="351880"/>
            <a:chOff x="-27691025" y="3175300"/>
            <a:chExt cx="251275" cy="295375"/>
          </a:xfrm>
        </p:grpSpPr>
        <p:sp>
          <p:nvSpPr>
            <p:cNvPr id="6649" name="Google Shape;6649;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7"/>
          <p:cNvGrpSpPr/>
          <p:nvPr/>
        </p:nvGrpSpPr>
        <p:grpSpPr>
          <a:xfrm>
            <a:off x="5746179" y="2051087"/>
            <a:ext cx="354710" cy="228015"/>
            <a:chOff x="-27721750" y="3598250"/>
            <a:chExt cx="297750" cy="191400"/>
          </a:xfrm>
        </p:grpSpPr>
        <p:sp>
          <p:nvSpPr>
            <p:cNvPr id="6654" name="Google Shape;6654;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7"/>
          <p:cNvGrpSpPr/>
          <p:nvPr/>
        </p:nvGrpSpPr>
        <p:grpSpPr>
          <a:xfrm>
            <a:off x="5747579" y="2444633"/>
            <a:ext cx="351910" cy="340980"/>
            <a:chOff x="-27719400" y="3925600"/>
            <a:chExt cx="295400" cy="286225"/>
          </a:xfrm>
        </p:grpSpPr>
        <p:sp>
          <p:nvSpPr>
            <p:cNvPr id="6657" name="Google Shape;6657;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7"/>
          <p:cNvGrpSpPr/>
          <p:nvPr/>
        </p:nvGrpSpPr>
        <p:grpSpPr>
          <a:xfrm>
            <a:off x="7968851" y="1531473"/>
            <a:ext cx="353757" cy="353757"/>
            <a:chOff x="-25834600" y="3176875"/>
            <a:chExt cx="296950" cy="296950"/>
          </a:xfrm>
        </p:grpSpPr>
        <p:sp>
          <p:nvSpPr>
            <p:cNvPr id="6660" name="Google Shape;6660;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7"/>
          <p:cNvGrpSpPr/>
          <p:nvPr/>
        </p:nvGrpSpPr>
        <p:grpSpPr>
          <a:xfrm>
            <a:off x="7968851" y="1999474"/>
            <a:ext cx="353757" cy="331241"/>
            <a:chOff x="-25834600" y="3564375"/>
            <a:chExt cx="296950" cy="278050"/>
          </a:xfrm>
        </p:grpSpPr>
        <p:sp>
          <p:nvSpPr>
            <p:cNvPr id="6666" name="Google Shape;6666;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7"/>
          <p:cNvGrpSpPr/>
          <p:nvPr/>
        </p:nvGrpSpPr>
        <p:grpSpPr>
          <a:xfrm>
            <a:off x="7966974" y="2438826"/>
            <a:ext cx="357509" cy="352595"/>
            <a:chOff x="-25834600" y="3915850"/>
            <a:chExt cx="300100" cy="295975"/>
          </a:xfrm>
        </p:grpSpPr>
        <p:sp>
          <p:nvSpPr>
            <p:cNvPr id="6675" name="Google Shape;6675;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7"/>
          <p:cNvGrpSpPr/>
          <p:nvPr/>
        </p:nvGrpSpPr>
        <p:grpSpPr>
          <a:xfrm>
            <a:off x="6702402" y="2920056"/>
            <a:ext cx="228968" cy="350987"/>
            <a:chOff x="-23930925" y="3149300"/>
            <a:chExt cx="192200" cy="294625"/>
          </a:xfrm>
        </p:grpSpPr>
        <p:sp>
          <p:nvSpPr>
            <p:cNvPr id="6679" name="Google Shape;6679;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7"/>
          <p:cNvGrpSpPr/>
          <p:nvPr/>
        </p:nvGrpSpPr>
        <p:grpSpPr>
          <a:xfrm>
            <a:off x="6659232" y="3398540"/>
            <a:ext cx="315307" cy="351910"/>
            <a:chOff x="-23962425" y="3519475"/>
            <a:chExt cx="264675" cy="295400"/>
          </a:xfrm>
        </p:grpSpPr>
        <p:sp>
          <p:nvSpPr>
            <p:cNvPr id="6684" name="Google Shape;6684;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6" name="Google Shape;6686;p7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7" name="Google Shape;6687;p77"/>
          <p:cNvGrpSpPr/>
          <p:nvPr/>
        </p:nvGrpSpPr>
        <p:grpSpPr>
          <a:xfrm>
            <a:off x="8037908" y="3848584"/>
            <a:ext cx="239302" cy="351880"/>
            <a:chOff x="-22788075" y="3904625"/>
            <a:chExt cx="200875" cy="295375"/>
          </a:xfrm>
        </p:grpSpPr>
        <p:sp>
          <p:nvSpPr>
            <p:cNvPr id="6688" name="Google Shape;6688;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7"/>
          <p:cNvGrpSpPr/>
          <p:nvPr/>
        </p:nvGrpSpPr>
        <p:grpSpPr>
          <a:xfrm>
            <a:off x="6193206" y="1531949"/>
            <a:ext cx="354710" cy="352803"/>
            <a:chOff x="-27351575" y="3175300"/>
            <a:chExt cx="297750" cy="296150"/>
          </a:xfrm>
        </p:grpSpPr>
        <p:sp>
          <p:nvSpPr>
            <p:cNvPr id="6693" name="Google Shape;6693;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7"/>
          <p:cNvGrpSpPr/>
          <p:nvPr/>
        </p:nvGrpSpPr>
        <p:grpSpPr>
          <a:xfrm>
            <a:off x="6235914" y="1988559"/>
            <a:ext cx="269293" cy="353072"/>
            <a:chOff x="-27313750" y="3545275"/>
            <a:chExt cx="226050" cy="296375"/>
          </a:xfrm>
        </p:grpSpPr>
        <p:sp>
          <p:nvSpPr>
            <p:cNvPr id="6698" name="Google Shape;6698;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7"/>
          <p:cNvGrpSpPr/>
          <p:nvPr/>
        </p:nvGrpSpPr>
        <p:grpSpPr>
          <a:xfrm>
            <a:off x="6193206" y="2436830"/>
            <a:ext cx="354710" cy="356586"/>
            <a:chOff x="-27351575" y="3915650"/>
            <a:chExt cx="297750" cy="299325"/>
          </a:xfrm>
        </p:grpSpPr>
        <p:sp>
          <p:nvSpPr>
            <p:cNvPr id="6702" name="Google Shape;6702;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7"/>
          <p:cNvGrpSpPr/>
          <p:nvPr/>
        </p:nvGrpSpPr>
        <p:grpSpPr>
          <a:xfrm>
            <a:off x="4880696" y="2919029"/>
            <a:ext cx="319060" cy="353042"/>
            <a:chOff x="-25445525" y="3175900"/>
            <a:chExt cx="267825" cy="296350"/>
          </a:xfrm>
        </p:grpSpPr>
        <p:sp>
          <p:nvSpPr>
            <p:cNvPr id="6705" name="Google Shape;6705;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7"/>
          <p:cNvGrpSpPr/>
          <p:nvPr/>
        </p:nvGrpSpPr>
        <p:grpSpPr>
          <a:xfrm>
            <a:off x="4862410" y="3409352"/>
            <a:ext cx="355633" cy="330288"/>
            <a:chOff x="-25465200" y="3565175"/>
            <a:chExt cx="298525" cy="277250"/>
          </a:xfrm>
        </p:grpSpPr>
        <p:sp>
          <p:nvSpPr>
            <p:cNvPr id="6709" name="Google Shape;6709;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7"/>
          <p:cNvGrpSpPr/>
          <p:nvPr/>
        </p:nvGrpSpPr>
        <p:grpSpPr>
          <a:xfrm>
            <a:off x="4861948" y="3848882"/>
            <a:ext cx="356556" cy="351285"/>
            <a:chOff x="-25465200" y="3916150"/>
            <a:chExt cx="299300" cy="294875"/>
          </a:xfrm>
        </p:grpSpPr>
        <p:sp>
          <p:nvSpPr>
            <p:cNvPr id="6712" name="Google Shape;6712;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7"/>
          <p:cNvGrpSpPr/>
          <p:nvPr/>
        </p:nvGrpSpPr>
        <p:grpSpPr>
          <a:xfrm>
            <a:off x="7089388" y="2919148"/>
            <a:ext cx="351880" cy="352803"/>
            <a:chOff x="-23615075" y="3148525"/>
            <a:chExt cx="295375" cy="296150"/>
          </a:xfrm>
        </p:grpSpPr>
        <p:sp>
          <p:nvSpPr>
            <p:cNvPr id="6715" name="Google Shape;6715;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7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77"/>
          <p:cNvGrpSpPr/>
          <p:nvPr/>
        </p:nvGrpSpPr>
        <p:grpSpPr>
          <a:xfrm>
            <a:off x="7088911" y="3858427"/>
            <a:ext cx="352833" cy="332194"/>
            <a:chOff x="-23615075" y="3906200"/>
            <a:chExt cx="296175" cy="278850"/>
          </a:xfrm>
        </p:grpSpPr>
        <p:sp>
          <p:nvSpPr>
            <p:cNvPr id="6721" name="Google Shape;6721;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4" name="Google Shape;6724;p7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5" name="Google Shape;6725;p77"/>
          <p:cNvGrpSpPr/>
          <p:nvPr/>
        </p:nvGrpSpPr>
        <p:grpSpPr>
          <a:xfrm>
            <a:off x="6637880" y="1532068"/>
            <a:ext cx="353757" cy="352565"/>
            <a:chOff x="-26980600" y="3175500"/>
            <a:chExt cx="296950" cy="295950"/>
          </a:xfrm>
        </p:grpSpPr>
        <p:sp>
          <p:nvSpPr>
            <p:cNvPr id="6726" name="Google Shape;6726;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7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77"/>
          <p:cNvGrpSpPr/>
          <p:nvPr/>
        </p:nvGrpSpPr>
        <p:grpSpPr>
          <a:xfrm>
            <a:off x="6638357" y="2470604"/>
            <a:ext cx="352803" cy="289039"/>
            <a:chOff x="-26981375" y="3951875"/>
            <a:chExt cx="296150" cy="242625"/>
          </a:xfrm>
        </p:grpSpPr>
        <p:sp>
          <p:nvSpPr>
            <p:cNvPr id="6731" name="Google Shape;6731;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7"/>
          <p:cNvGrpSpPr/>
          <p:nvPr/>
        </p:nvGrpSpPr>
        <p:grpSpPr>
          <a:xfrm>
            <a:off x="5303399" y="2918195"/>
            <a:ext cx="351910" cy="354710"/>
            <a:chOff x="-25094250" y="3176075"/>
            <a:chExt cx="295400" cy="297750"/>
          </a:xfrm>
        </p:grpSpPr>
        <p:sp>
          <p:nvSpPr>
            <p:cNvPr id="6735" name="Google Shape;6735;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7"/>
          <p:cNvGrpSpPr/>
          <p:nvPr/>
        </p:nvGrpSpPr>
        <p:grpSpPr>
          <a:xfrm>
            <a:off x="5303399" y="3398556"/>
            <a:ext cx="351910" cy="351880"/>
            <a:chOff x="-25094250" y="3547050"/>
            <a:chExt cx="295400" cy="295375"/>
          </a:xfrm>
        </p:grpSpPr>
        <p:sp>
          <p:nvSpPr>
            <p:cNvPr id="6739" name="Google Shape;6739;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77"/>
          <p:cNvGrpSpPr/>
          <p:nvPr/>
        </p:nvGrpSpPr>
        <p:grpSpPr>
          <a:xfrm>
            <a:off x="7535476" y="2919148"/>
            <a:ext cx="352803" cy="352803"/>
            <a:chOff x="-23245675" y="3148525"/>
            <a:chExt cx="296150" cy="296150"/>
          </a:xfrm>
        </p:grpSpPr>
        <p:sp>
          <p:nvSpPr>
            <p:cNvPr id="6746" name="Google Shape;6746;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7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77"/>
          <p:cNvGrpSpPr/>
          <p:nvPr/>
        </p:nvGrpSpPr>
        <p:grpSpPr>
          <a:xfrm>
            <a:off x="7535938" y="3848122"/>
            <a:ext cx="351880" cy="352803"/>
            <a:chOff x="-23244900" y="3888100"/>
            <a:chExt cx="295375" cy="296150"/>
          </a:xfrm>
        </p:grpSpPr>
        <p:sp>
          <p:nvSpPr>
            <p:cNvPr id="6751" name="Google Shape;6751;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7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6" name="Shape 6766"/>
        <p:cNvGrpSpPr/>
        <p:nvPr/>
      </p:nvGrpSpPr>
      <p:grpSpPr>
        <a:xfrm>
          <a:off x="0" y="0"/>
          <a:ext cx="0" cy="0"/>
          <a:chOff x="0" y="0"/>
          <a:chExt cx="0" cy="0"/>
        </a:xfrm>
      </p:grpSpPr>
      <p:sp>
        <p:nvSpPr>
          <p:cNvPr id="6767" name="Google Shape;6767;p7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68" name="Google Shape;6768;p7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69" name="Google Shape;6769;p7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78"/>
          <p:cNvGrpSpPr/>
          <p:nvPr/>
        </p:nvGrpSpPr>
        <p:grpSpPr>
          <a:xfrm>
            <a:off x="850004" y="1975418"/>
            <a:ext cx="367261" cy="367261"/>
            <a:chOff x="-65145700" y="3727425"/>
            <a:chExt cx="317425" cy="317425"/>
          </a:xfrm>
        </p:grpSpPr>
        <p:sp>
          <p:nvSpPr>
            <p:cNvPr id="6771" name="Google Shape;6771;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8"/>
          <p:cNvGrpSpPr/>
          <p:nvPr/>
        </p:nvGrpSpPr>
        <p:grpSpPr>
          <a:xfrm>
            <a:off x="853201" y="2404333"/>
            <a:ext cx="360868" cy="367261"/>
            <a:chOff x="-65144125" y="4094450"/>
            <a:chExt cx="311900" cy="317425"/>
          </a:xfrm>
        </p:grpSpPr>
        <p:sp>
          <p:nvSpPr>
            <p:cNvPr id="6774" name="Google Shape;6774;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8" name="Google Shape;6778;p78"/>
          <p:cNvGrpSpPr/>
          <p:nvPr/>
        </p:nvGrpSpPr>
        <p:grpSpPr>
          <a:xfrm>
            <a:off x="3056770" y="1975028"/>
            <a:ext cx="370645" cy="368042"/>
            <a:chOff x="-63250675" y="3744075"/>
            <a:chExt cx="320350" cy="318100"/>
          </a:xfrm>
        </p:grpSpPr>
        <p:sp>
          <p:nvSpPr>
            <p:cNvPr id="6779" name="Google Shape;6779;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8"/>
          <p:cNvGrpSpPr/>
          <p:nvPr/>
        </p:nvGrpSpPr>
        <p:grpSpPr>
          <a:xfrm>
            <a:off x="3058462" y="2404333"/>
            <a:ext cx="367261" cy="367261"/>
            <a:chOff x="-63250675" y="4110200"/>
            <a:chExt cx="317425" cy="317425"/>
          </a:xfrm>
        </p:grpSpPr>
        <p:sp>
          <p:nvSpPr>
            <p:cNvPr id="6783" name="Google Shape;6783;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8"/>
          <p:cNvGrpSpPr/>
          <p:nvPr/>
        </p:nvGrpSpPr>
        <p:grpSpPr>
          <a:xfrm>
            <a:off x="1737509" y="2901428"/>
            <a:ext cx="359075" cy="358844"/>
            <a:chOff x="-61351725" y="3372400"/>
            <a:chExt cx="310350" cy="310150"/>
          </a:xfrm>
        </p:grpSpPr>
        <p:sp>
          <p:nvSpPr>
            <p:cNvPr id="6793" name="Google Shape;6793;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8"/>
          <p:cNvGrpSpPr/>
          <p:nvPr/>
        </p:nvGrpSpPr>
        <p:grpSpPr>
          <a:xfrm>
            <a:off x="1733864" y="3364484"/>
            <a:ext cx="366364" cy="333534"/>
            <a:chOff x="-61354875" y="3751050"/>
            <a:chExt cx="316650" cy="288275"/>
          </a:xfrm>
        </p:grpSpPr>
        <p:sp>
          <p:nvSpPr>
            <p:cNvPr id="6797" name="Google Shape;6797;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8"/>
          <p:cNvGrpSpPr/>
          <p:nvPr/>
        </p:nvGrpSpPr>
        <p:grpSpPr>
          <a:xfrm>
            <a:off x="1733864" y="3806124"/>
            <a:ext cx="366364" cy="367290"/>
            <a:chOff x="-61354875" y="4101525"/>
            <a:chExt cx="316650" cy="317450"/>
          </a:xfrm>
        </p:grpSpPr>
        <p:sp>
          <p:nvSpPr>
            <p:cNvPr id="6801" name="Google Shape;6801;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8"/>
          <p:cNvGrpSpPr/>
          <p:nvPr/>
        </p:nvGrpSpPr>
        <p:grpSpPr>
          <a:xfrm>
            <a:off x="3950299" y="2898000"/>
            <a:ext cx="368157" cy="365699"/>
            <a:chOff x="-59470075" y="3308975"/>
            <a:chExt cx="318200" cy="316075"/>
          </a:xfrm>
        </p:grpSpPr>
        <p:sp>
          <p:nvSpPr>
            <p:cNvPr id="6804" name="Google Shape;6804;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8"/>
          <p:cNvGrpSpPr/>
          <p:nvPr/>
        </p:nvGrpSpPr>
        <p:grpSpPr>
          <a:xfrm>
            <a:off x="1295729" y="1533705"/>
            <a:ext cx="367261" cy="364686"/>
            <a:chOff x="-64781025" y="3361050"/>
            <a:chExt cx="317425" cy="315200"/>
          </a:xfrm>
        </p:grpSpPr>
        <p:sp>
          <p:nvSpPr>
            <p:cNvPr id="6814" name="Google Shape;6814;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8" name="Google Shape;6818;p7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78"/>
          <p:cNvGrpSpPr/>
          <p:nvPr/>
        </p:nvGrpSpPr>
        <p:grpSpPr>
          <a:xfrm>
            <a:off x="3500129" y="1975144"/>
            <a:ext cx="382765" cy="367810"/>
            <a:chOff x="-62890750" y="3747425"/>
            <a:chExt cx="330825" cy="317900"/>
          </a:xfrm>
        </p:grpSpPr>
        <p:sp>
          <p:nvSpPr>
            <p:cNvPr id="6822" name="Google Shape;6822;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8"/>
          <p:cNvGrpSpPr/>
          <p:nvPr/>
        </p:nvGrpSpPr>
        <p:grpSpPr>
          <a:xfrm>
            <a:off x="3507881" y="2404781"/>
            <a:ext cx="367261" cy="366364"/>
            <a:chOff x="-62884425" y="4111775"/>
            <a:chExt cx="317425" cy="316650"/>
          </a:xfrm>
        </p:grpSpPr>
        <p:sp>
          <p:nvSpPr>
            <p:cNvPr id="6837" name="Google Shape;6837;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8"/>
          <p:cNvGrpSpPr/>
          <p:nvPr/>
        </p:nvGrpSpPr>
        <p:grpSpPr>
          <a:xfrm>
            <a:off x="2180515" y="2900850"/>
            <a:ext cx="365438" cy="360001"/>
            <a:chOff x="-60991775" y="3376900"/>
            <a:chExt cx="315850" cy="311150"/>
          </a:xfrm>
        </p:grpSpPr>
        <p:sp>
          <p:nvSpPr>
            <p:cNvPr id="6840" name="Google Shape;6840;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78"/>
          <p:cNvGrpSpPr/>
          <p:nvPr/>
        </p:nvGrpSpPr>
        <p:grpSpPr>
          <a:xfrm>
            <a:off x="2180052" y="3351714"/>
            <a:ext cx="366364" cy="359075"/>
            <a:chOff x="-60988625" y="3740800"/>
            <a:chExt cx="316650" cy="310350"/>
          </a:xfrm>
        </p:grpSpPr>
        <p:sp>
          <p:nvSpPr>
            <p:cNvPr id="6844" name="Google Shape;6844;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8"/>
          <p:cNvGrpSpPr/>
          <p:nvPr/>
        </p:nvGrpSpPr>
        <p:grpSpPr>
          <a:xfrm>
            <a:off x="2180052" y="3807165"/>
            <a:ext cx="366364" cy="365207"/>
            <a:chOff x="-60987850" y="4100950"/>
            <a:chExt cx="316650" cy="315650"/>
          </a:xfrm>
        </p:grpSpPr>
        <p:sp>
          <p:nvSpPr>
            <p:cNvPr id="6848" name="Google Shape;6848;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8"/>
          <p:cNvGrpSpPr/>
          <p:nvPr/>
        </p:nvGrpSpPr>
        <p:grpSpPr>
          <a:xfrm>
            <a:off x="3949836" y="3352625"/>
            <a:ext cx="369083" cy="357253"/>
            <a:chOff x="-59447250" y="3706150"/>
            <a:chExt cx="319000" cy="308775"/>
          </a:xfrm>
        </p:grpSpPr>
        <p:sp>
          <p:nvSpPr>
            <p:cNvPr id="6854" name="Google Shape;6854;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8"/>
          <p:cNvGrpSpPr/>
          <p:nvPr/>
        </p:nvGrpSpPr>
        <p:grpSpPr>
          <a:xfrm>
            <a:off x="1738564" y="1545199"/>
            <a:ext cx="368186" cy="364224"/>
            <a:chOff x="-64406125" y="3362225"/>
            <a:chExt cx="318225" cy="314800"/>
          </a:xfrm>
        </p:grpSpPr>
        <p:sp>
          <p:nvSpPr>
            <p:cNvPr id="6859" name="Google Shape;6859;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78"/>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78"/>
          <p:cNvGrpSpPr/>
          <p:nvPr/>
        </p:nvGrpSpPr>
        <p:grpSpPr>
          <a:xfrm>
            <a:off x="1739027" y="2416044"/>
            <a:ext cx="367261" cy="366364"/>
            <a:chOff x="-64410850" y="4094450"/>
            <a:chExt cx="317425" cy="316650"/>
          </a:xfrm>
        </p:grpSpPr>
        <p:sp>
          <p:nvSpPr>
            <p:cNvPr id="6863" name="Google Shape;6863;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6" name="Google Shape;6866;p7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7" name="Google Shape;6867;p78"/>
          <p:cNvGrpSpPr/>
          <p:nvPr/>
        </p:nvGrpSpPr>
        <p:grpSpPr>
          <a:xfrm>
            <a:off x="3960575" y="1974854"/>
            <a:ext cx="365467" cy="368389"/>
            <a:chOff x="-62516625" y="3743175"/>
            <a:chExt cx="315875" cy="318400"/>
          </a:xfrm>
        </p:grpSpPr>
        <p:sp>
          <p:nvSpPr>
            <p:cNvPr id="6868" name="Google Shape;6868;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78"/>
          <p:cNvGrpSpPr/>
          <p:nvPr/>
        </p:nvGrpSpPr>
        <p:grpSpPr>
          <a:xfrm>
            <a:off x="3967415" y="2424826"/>
            <a:ext cx="351786" cy="326274"/>
            <a:chOff x="-62511900" y="4129100"/>
            <a:chExt cx="304050" cy="282000"/>
          </a:xfrm>
        </p:grpSpPr>
        <p:sp>
          <p:nvSpPr>
            <p:cNvPr id="6871" name="Google Shape;6871;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8"/>
          <p:cNvGrpSpPr/>
          <p:nvPr/>
        </p:nvGrpSpPr>
        <p:grpSpPr>
          <a:xfrm>
            <a:off x="2645537" y="2897220"/>
            <a:ext cx="310770" cy="367261"/>
            <a:chOff x="-60597975" y="3367475"/>
            <a:chExt cx="268600" cy="317425"/>
          </a:xfrm>
        </p:grpSpPr>
        <p:sp>
          <p:nvSpPr>
            <p:cNvPr id="6877" name="Google Shape;6877;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2" name="Google Shape;6882;p7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3" name="Google Shape;6883;p78"/>
          <p:cNvGrpSpPr/>
          <p:nvPr/>
        </p:nvGrpSpPr>
        <p:grpSpPr>
          <a:xfrm>
            <a:off x="2617740" y="3858536"/>
            <a:ext cx="366364" cy="262465"/>
            <a:chOff x="-60621600" y="4145650"/>
            <a:chExt cx="316650" cy="226850"/>
          </a:xfrm>
        </p:grpSpPr>
        <p:sp>
          <p:nvSpPr>
            <p:cNvPr id="6884" name="Google Shape;6884;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8"/>
          <p:cNvGrpSpPr/>
          <p:nvPr/>
        </p:nvGrpSpPr>
        <p:grpSpPr>
          <a:xfrm>
            <a:off x="3954392" y="3807035"/>
            <a:ext cx="359972" cy="365467"/>
            <a:chOff x="-59400775" y="4084200"/>
            <a:chExt cx="311125" cy="315875"/>
          </a:xfrm>
        </p:grpSpPr>
        <p:sp>
          <p:nvSpPr>
            <p:cNvPr id="6888" name="Google Shape;6888;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8"/>
          <p:cNvGrpSpPr/>
          <p:nvPr/>
        </p:nvGrpSpPr>
        <p:grpSpPr>
          <a:xfrm>
            <a:off x="2178486" y="1532866"/>
            <a:ext cx="365438" cy="366364"/>
            <a:chOff x="-64044600" y="3360375"/>
            <a:chExt cx="315850" cy="316650"/>
          </a:xfrm>
        </p:grpSpPr>
        <p:sp>
          <p:nvSpPr>
            <p:cNvPr id="6895" name="Google Shape;6895;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78"/>
          <p:cNvGrpSpPr/>
          <p:nvPr/>
        </p:nvGrpSpPr>
        <p:grpSpPr>
          <a:xfrm>
            <a:off x="2204909" y="1975418"/>
            <a:ext cx="312592" cy="367261"/>
            <a:chOff x="-64022550" y="3727425"/>
            <a:chExt cx="270175" cy="317425"/>
          </a:xfrm>
        </p:grpSpPr>
        <p:sp>
          <p:nvSpPr>
            <p:cNvPr id="6899" name="Google Shape;6899;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8"/>
          <p:cNvGrpSpPr/>
          <p:nvPr/>
        </p:nvGrpSpPr>
        <p:grpSpPr>
          <a:xfrm>
            <a:off x="2229047" y="2404318"/>
            <a:ext cx="264317" cy="367290"/>
            <a:chOff x="-64001300" y="4093650"/>
            <a:chExt cx="228450" cy="317450"/>
          </a:xfrm>
        </p:grpSpPr>
        <p:sp>
          <p:nvSpPr>
            <p:cNvPr id="6903" name="Google Shape;6903;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8"/>
          <p:cNvGrpSpPr/>
          <p:nvPr/>
        </p:nvGrpSpPr>
        <p:grpSpPr>
          <a:xfrm>
            <a:off x="848051" y="2897610"/>
            <a:ext cx="359972" cy="366480"/>
            <a:chOff x="-62148800" y="3377700"/>
            <a:chExt cx="311125" cy="316750"/>
          </a:xfrm>
        </p:grpSpPr>
        <p:sp>
          <p:nvSpPr>
            <p:cNvPr id="6908" name="Google Shape;6908;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78"/>
          <p:cNvGrpSpPr/>
          <p:nvPr/>
        </p:nvGrpSpPr>
        <p:grpSpPr>
          <a:xfrm>
            <a:off x="843958" y="3347607"/>
            <a:ext cx="368157" cy="367290"/>
            <a:chOff x="-62154300" y="3743950"/>
            <a:chExt cx="318200" cy="317450"/>
          </a:xfrm>
        </p:grpSpPr>
        <p:sp>
          <p:nvSpPr>
            <p:cNvPr id="6911" name="Google Shape;6911;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8"/>
          <p:cNvGrpSpPr/>
          <p:nvPr/>
        </p:nvGrpSpPr>
        <p:grpSpPr>
          <a:xfrm>
            <a:off x="843944" y="3806587"/>
            <a:ext cx="368186" cy="366364"/>
            <a:chOff x="-62151950" y="4111775"/>
            <a:chExt cx="318225" cy="316650"/>
          </a:xfrm>
        </p:grpSpPr>
        <p:sp>
          <p:nvSpPr>
            <p:cNvPr id="6914" name="Google Shape;6914;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8"/>
          <p:cNvGrpSpPr/>
          <p:nvPr/>
        </p:nvGrpSpPr>
        <p:grpSpPr>
          <a:xfrm>
            <a:off x="3062568" y="2897133"/>
            <a:ext cx="368157" cy="367434"/>
            <a:chOff x="-60254550" y="3367325"/>
            <a:chExt cx="318200" cy="317575"/>
          </a:xfrm>
        </p:grpSpPr>
        <p:sp>
          <p:nvSpPr>
            <p:cNvPr id="6919" name="Google Shape;6919;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8"/>
          <p:cNvGrpSpPr/>
          <p:nvPr/>
        </p:nvGrpSpPr>
        <p:grpSpPr>
          <a:xfrm>
            <a:off x="3063465" y="3348127"/>
            <a:ext cx="366364" cy="366248"/>
            <a:chOff x="-60255350" y="3733825"/>
            <a:chExt cx="316650" cy="316550"/>
          </a:xfrm>
        </p:grpSpPr>
        <p:sp>
          <p:nvSpPr>
            <p:cNvPr id="6924" name="Google Shape;6924;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8"/>
          <p:cNvGrpSpPr/>
          <p:nvPr/>
        </p:nvGrpSpPr>
        <p:grpSpPr>
          <a:xfrm>
            <a:off x="3091262" y="3807035"/>
            <a:ext cx="310770" cy="365467"/>
            <a:chOff x="-60232500" y="4101525"/>
            <a:chExt cx="268600" cy="315875"/>
          </a:xfrm>
        </p:grpSpPr>
        <p:sp>
          <p:nvSpPr>
            <p:cNvPr id="6932" name="Google Shape;6932;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4" name="Google Shape;6934;p7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5" name="Google Shape;6935;p78"/>
          <p:cNvGrpSpPr/>
          <p:nvPr/>
        </p:nvGrpSpPr>
        <p:grpSpPr>
          <a:xfrm>
            <a:off x="2624262" y="1532866"/>
            <a:ext cx="368186" cy="366364"/>
            <a:chOff x="-63679950" y="3360375"/>
            <a:chExt cx="318225" cy="316650"/>
          </a:xfrm>
        </p:grpSpPr>
        <p:sp>
          <p:nvSpPr>
            <p:cNvPr id="6936" name="Google Shape;6936;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7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1" name="Google Shape;6941;p78"/>
          <p:cNvGrpSpPr/>
          <p:nvPr/>
        </p:nvGrpSpPr>
        <p:grpSpPr>
          <a:xfrm>
            <a:off x="2622889" y="2404203"/>
            <a:ext cx="370934" cy="367521"/>
            <a:chOff x="-63679950" y="4093450"/>
            <a:chExt cx="320600" cy="317650"/>
          </a:xfrm>
        </p:grpSpPr>
        <p:sp>
          <p:nvSpPr>
            <p:cNvPr id="6942" name="Google Shape;6942;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8"/>
          <p:cNvGrpSpPr/>
          <p:nvPr/>
        </p:nvGrpSpPr>
        <p:grpSpPr>
          <a:xfrm>
            <a:off x="1283006" y="2897205"/>
            <a:ext cx="366364" cy="367290"/>
            <a:chOff x="-61784125" y="3377700"/>
            <a:chExt cx="316650" cy="317450"/>
          </a:xfrm>
        </p:grpSpPr>
        <p:sp>
          <p:nvSpPr>
            <p:cNvPr id="6946" name="Google Shape;6946;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8"/>
          <p:cNvGrpSpPr/>
          <p:nvPr/>
        </p:nvGrpSpPr>
        <p:grpSpPr>
          <a:xfrm>
            <a:off x="1283006" y="3347607"/>
            <a:ext cx="366364" cy="367290"/>
            <a:chOff x="-61783350" y="3743950"/>
            <a:chExt cx="316650" cy="317450"/>
          </a:xfrm>
        </p:grpSpPr>
        <p:sp>
          <p:nvSpPr>
            <p:cNvPr id="6954" name="Google Shape;6954;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7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78"/>
          <p:cNvGrpSpPr/>
          <p:nvPr/>
        </p:nvGrpSpPr>
        <p:grpSpPr>
          <a:xfrm>
            <a:off x="3504430" y="3807440"/>
            <a:ext cx="369112" cy="364657"/>
            <a:chOff x="-59869425" y="4102225"/>
            <a:chExt cx="319025" cy="315175"/>
          </a:xfrm>
        </p:grpSpPr>
        <p:sp>
          <p:nvSpPr>
            <p:cNvPr id="6960" name="Google Shape;6960;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8"/>
          <p:cNvGrpSpPr/>
          <p:nvPr/>
        </p:nvGrpSpPr>
        <p:grpSpPr>
          <a:xfrm>
            <a:off x="2623233" y="4276262"/>
            <a:ext cx="366364" cy="365467"/>
            <a:chOff x="-59029025" y="3711650"/>
            <a:chExt cx="316650" cy="315875"/>
          </a:xfrm>
        </p:grpSpPr>
        <p:sp>
          <p:nvSpPr>
            <p:cNvPr id="6965" name="Google Shape;6965;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8"/>
          <p:cNvGrpSpPr/>
          <p:nvPr/>
        </p:nvGrpSpPr>
        <p:grpSpPr>
          <a:xfrm>
            <a:off x="4859311" y="1532317"/>
            <a:ext cx="351940" cy="348188"/>
            <a:chOff x="581525" y="3254850"/>
            <a:chExt cx="297750" cy="294575"/>
          </a:xfrm>
        </p:grpSpPr>
        <p:sp>
          <p:nvSpPr>
            <p:cNvPr id="6973" name="Google Shape;6973;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8"/>
          <p:cNvGrpSpPr/>
          <p:nvPr/>
        </p:nvGrpSpPr>
        <p:grpSpPr>
          <a:xfrm>
            <a:off x="4858380" y="1971253"/>
            <a:ext cx="353802" cy="351497"/>
            <a:chOff x="580725" y="3617925"/>
            <a:chExt cx="299325" cy="297375"/>
          </a:xfrm>
        </p:grpSpPr>
        <p:sp>
          <p:nvSpPr>
            <p:cNvPr id="6977" name="Google Shape;6977;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8"/>
          <p:cNvGrpSpPr/>
          <p:nvPr/>
        </p:nvGrpSpPr>
        <p:grpSpPr>
          <a:xfrm>
            <a:off x="4860242" y="2418443"/>
            <a:ext cx="350079" cy="350079"/>
            <a:chOff x="583100" y="3982600"/>
            <a:chExt cx="296175" cy="296175"/>
          </a:xfrm>
        </p:grpSpPr>
        <p:sp>
          <p:nvSpPr>
            <p:cNvPr id="6983" name="Google Shape;6983;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8"/>
          <p:cNvGrpSpPr/>
          <p:nvPr/>
        </p:nvGrpSpPr>
        <p:grpSpPr>
          <a:xfrm>
            <a:off x="7092856" y="1532067"/>
            <a:ext cx="307231" cy="348690"/>
            <a:chOff x="2423775" y="3226875"/>
            <a:chExt cx="259925" cy="295000"/>
          </a:xfrm>
        </p:grpSpPr>
        <p:sp>
          <p:nvSpPr>
            <p:cNvPr id="6991" name="Google Shape;6991;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8"/>
          <p:cNvGrpSpPr/>
          <p:nvPr/>
        </p:nvGrpSpPr>
        <p:grpSpPr>
          <a:xfrm>
            <a:off x="7070043" y="1973352"/>
            <a:ext cx="352857" cy="347301"/>
            <a:chOff x="2404875" y="3592725"/>
            <a:chExt cx="298525" cy="293825"/>
          </a:xfrm>
        </p:grpSpPr>
        <p:sp>
          <p:nvSpPr>
            <p:cNvPr id="6995" name="Google Shape;6995;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8"/>
          <p:cNvGrpSpPr/>
          <p:nvPr/>
        </p:nvGrpSpPr>
        <p:grpSpPr>
          <a:xfrm>
            <a:off x="7070974" y="2418917"/>
            <a:ext cx="350995" cy="349133"/>
            <a:chOff x="2404875" y="3955825"/>
            <a:chExt cx="296950" cy="295375"/>
          </a:xfrm>
        </p:grpSpPr>
        <p:sp>
          <p:nvSpPr>
            <p:cNvPr id="6999" name="Google Shape;6999;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8"/>
          <p:cNvGrpSpPr/>
          <p:nvPr/>
        </p:nvGrpSpPr>
        <p:grpSpPr>
          <a:xfrm>
            <a:off x="5764954" y="2883111"/>
            <a:ext cx="349163" cy="350079"/>
            <a:chOff x="4263650" y="3235150"/>
            <a:chExt cx="295400" cy="296175"/>
          </a:xfrm>
        </p:grpSpPr>
        <p:sp>
          <p:nvSpPr>
            <p:cNvPr id="7004" name="Google Shape;7004;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8"/>
          <p:cNvGrpSpPr/>
          <p:nvPr/>
        </p:nvGrpSpPr>
        <p:grpSpPr>
          <a:xfrm>
            <a:off x="5762634" y="3342272"/>
            <a:ext cx="353802" cy="327739"/>
            <a:chOff x="4266025" y="3609275"/>
            <a:chExt cx="299325" cy="277275"/>
          </a:xfrm>
        </p:grpSpPr>
        <p:sp>
          <p:nvSpPr>
            <p:cNvPr id="7010" name="Google Shape;7010;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8"/>
          <p:cNvGrpSpPr/>
          <p:nvPr/>
        </p:nvGrpSpPr>
        <p:grpSpPr>
          <a:xfrm>
            <a:off x="5763092" y="3807659"/>
            <a:ext cx="352886" cy="349133"/>
            <a:chOff x="4263650" y="3963700"/>
            <a:chExt cx="298550" cy="295375"/>
          </a:xfrm>
        </p:grpSpPr>
        <p:sp>
          <p:nvSpPr>
            <p:cNvPr id="7013" name="Google Shape;7013;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8"/>
          <p:cNvGrpSpPr/>
          <p:nvPr/>
        </p:nvGrpSpPr>
        <p:grpSpPr>
          <a:xfrm>
            <a:off x="8041429" y="2883111"/>
            <a:ext cx="226264" cy="350079"/>
            <a:chOff x="6164975" y="3211525"/>
            <a:chExt cx="191425" cy="296175"/>
          </a:xfrm>
        </p:grpSpPr>
        <p:sp>
          <p:nvSpPr>
            <p:cNvPr id="7021" name="Google Shape;7021;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8"/>
          <p:cNvGrpSpPr/>
          <p:nvPr/>
        </p:nvGrpSpPr>
        <p:grpSpPr>
          <a:xfrm>
            <a:off x="5303466" y="1531387"/>
            <a:ext cx="352886" cy="350049"/>
            <a:chOff x="946175" y="3253275"/>
            <a:chExt cx="298550" cy="296150"/>
          </a:xfrm>
        </p:grpSpPr>
        <p:sp>
          <p:nvSpPr>
            <p:cNvPr id="7029" name="Google Shape;7029;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8"/>
          <p:cNvGrpSpPr/>
          <p:nvPr/>
        </p:nvGrpSpPr>
        <p:grpSpPr>
          <a:xfrm>
            <a:off x="5304397" y="1973351"/>
            <a:ext cx="351024" cy="347301"/>
            <a:chOff x="946175" y="3619500"/>
            <a:chExt cx="296975" cy="293825"/>
          </a:xfrm>
        </p:grpSpPr>
        <p:sp>
          <p:nvSpPr>
            <p:cNvPr id="7035" name="Google Shape;7035;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8"/>
          <p:cNvGrpSpPr/>
          <p:nvPr/>
        </p:nvGrpSpPr>
        <p:grpSpPr>
          <a:xfrm>
            <a:off x="5303939" y="2417985"/>
            <a:ext cx="351940" cy="350995"/>
            <a:chOff x="944600" y="3981825"/>
            <a:chExt cx="297750" cy="296950"/>
          </a:xfrm>
        </p:grpSpPr>
        <p:sp>
          <p:nvSpPr>
            <p:cNvPr id="7042" name="Google Shape;7042;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8"/>
          <p:cNvGrpSpPr/>
          <p:nvPr/>
        </p:nvGrpSpPr>
        <p:grpSpPr>
          <a:xfrm>
            <a:off x="7520875" y="1531845"/>
            <a:ext cx="350079" cy="349133"/>
            <a:chOff x="2768750" y="3227275"/>
            <a:chExt cx="296175" cy="295375"/>
          </a:xfrm>
        </p:grpSpPr>
        <p:sp>
          <p:nvSpPr>
            <p:cNvPr id="7047" name="Google Shape;7047;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8"/>
          <p:cNvGrpSpPr/>
          <p:nvPr/>
        </p:nvGrpSpPr>
        <p:grpSpPr>
          <a:xfrm>
            <a:off x="7541826" y="1972717"/>
            <a:ext cx="308177" cy="348572"/>
            <a:chOff x="2786075" y="3591800"/>
            <a:chExt cx="260725" cy="294900"/>
          </a:xfrm>
        </p:grpSpPr>
        <p:sp>
          <p:nvSpPr>
            <p:cNvPr id="7056" name="Google Shape;7056;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78"/>
          <p:cNvGrpSpPr/>
          <p:nvPr/>
        </p:nvGrpSpPr>
        <p:grpSpPr>
          <a:xfrm>
            <a:off x="7582324" y="2418444"/>
            <a:ext cx="227180" cy="350079"/>
            <a:chOff x="2819150" y="3955025"/>
            <a:chExt cx="192200" cy="296175"/>
          </a:xfrm>
        </p:grpSpPr>
        <p:sp>
          <p:nvSpPr>
            <p:cNvPr id="7062" name="Google Shape;7062;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8"/>
          <p:cNvGrpSpPr/>
          <p:nvPr/>
        </p:nvGrpSpPr>
        <p:grpSpPr>
          <a:xfrm>
            <a:off x="6206097" y="2884042"/>
            <a:ext cx="349133" cy="348217"/>
            <a:chOff x="4629125" y="3235150"/>
            <a:chExt cx="295375" cy="294600"/>
          </a:xfrm>
        </p:grpSpPr>
        <p:sp>
          <p:nvSpPr>
            <p:cNvPr id="7067" name="Google Shape;7067;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8"/>
          <p:cNvGrpSpPr/>
          <p:nvPr/>
        </p:nvGrpSpPr>
        <p:grpSpPr>
          <a:xfrm>
            <a:off x="6206082" y="3331575"/>
            <a:ext cx="349163" cy="349133"/>
            <a:chOff x="4628325" y="3599825"/>
            <a:chExt cx="295400" cy="295375"/>
          </a:xfrm>
        </p:grpSpPr>
        <p:sp>
          <p:nvSpPr>
            <p:cNvPr id="7073" name="Google Shape;7073;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8"/>
          <p:cNvGrpSpPr/>
          <p:nvPr/>
        </p:nvGrpSpPr>
        <p:grpSpPr>
          <a:xfrm>
            <a:off x="6227033" y="3807186"/>
            <a:ext cx="307261" cy="350079"/>
            <a:chOff x="4645650" y="3962900"/>
            <a:chExt cx="259950" cy="296175"/>
          </a:xfrm>
        </p:grpSpPr>
        <p:sp>
          <p:nvSpPr>
            <p:cNvPr id="7086" name="Google Shape;7086;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8"/>
          <p:cNvGrpSpPr/>
          <p:nvPr/>
        </p:nvGrpSpPr>
        <p:grpSpPr>
          <a:xfrm>
            <a:off x="7979994" y="3332048"/>
            <a:ext cx="349133" cy="348188"/>
            <a:chOff x="6143725" y="3582500"/>
            <a:chExt cx="295375" cy="294575"/>
          </a:xfrm>
        </p:grpSpPr>
        <p:sp>
          <p:nvSpPr>
            <p:cNvPr id="7093" name="Google Shape;7093;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8"/>
          <p:cNvGrpSpPr/>
          <p:nvPr/>
        </p:nvGrpSpPr>
        <p:grpSpPr>
          <a:xfrm>
            <a:off x="5748820" y="1531387"/>
            <a:ext cx="350995" cy="350049"/>
            <a:chOff x="1310075" y="3253275"/>
            <a:chExt cx="296950" cy="296150"/>
          </a:xfrm>
        </p:grpSpPr>
        <p:sp>
          <p:nvSpPr>
            <p:cNvPr id="7101" name="Google Shape;7101;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7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78"/>
          <p:cNvGrpSpPr/>
          <p:nvPr/>
        </p:nvGrpSpPr>
        <p:grpSpPr>
          <a:xfrm>
            <a:off x="5748347" y="2417646"/>
            <a:ext cx="351941" cy="351675"/>
            <a:chOff x="1310075" y="3980250"/>
            <a:chExt cx="297750" cy="297525"/>
          </a:xfrm>
        </p:grpSpPr>
        <p:sp>
          <p:nvSpPr>
            <p:cNvPr id="7106" name="Google Shape;7106;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8"/>
          <p:cNvGrpSpPr/>
          <p:nvPr/>
        </p:nvGrpSpPr>
        <p:grpSpPr>
          <a:xfrm>
            <a:off x="8013136" y="1531845"/>
            <a:ext cx="266305" cy="349133"/>
            <a:chOff x="3167275" y="3227275"/>
            <a:chExt cx="225300" cy="295375"/>
          </a:xfrm>
        </p:grpSpPr>
        <p:sp>
          <p:nvSpPr>
            <p:cNvPr id="7111" name="Google Shape;7111;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6" name="Google Shape;7116;p7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78"/>
          <p:cNvGrpSpPr/>
          <p:nvPr/>
        </p:nvGrpSpPr>
        <p:grpSpPr>
          <a:xfrm>
            <a:off x="7970318" y="2418902"/>
            <a:ext cx="351940" cy="349163"/>
            <a:chOff x="3133425" y="3955025"/>
            <a:chExt cx="297750" cy="295400"/>
          </a:xfrm>
        </p:grpSpPr>
        <p:sp>
          <p:nvSpPr>
            <p:cNvPr id="7118" name="Google Shape;7118;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8"/>
          <p:cNvGrpSpPr/>
          <p:nvPr/>
        </p:nvGrpSpPr>
        <p:grpSpPr>
          <a:xfrm>
            <a:off x="6650491" y="2882490"/>
            <a:ext cx="350079" cy="351320"/>
            <a:chOff x="4991425" y="3234750"/>
            <a:chExt cx="296175" cy="297225"/>
          </a:xfrm>
        </p:grpSpPr>
        <p:sp>
          <p:nvSpPr>
            <p:cNvPr id="7122" name="Google Shape;7122;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8"/>
          <p:cNvGrpSpPr/>
          <p:nvPr/>
        </p:nvGrpSpPr>
        <p:grpSpPr>
          <a:xfrm>
            <a:off x="6650491" y="3352053"/>
            <a:ext cx="350079" cy="308177"/>
            <a:chOff x="4991425" y="3617150"/>
            <a:chExt cx="296175" cy="260725"/>
          </a:xfrm>
        </p:grpSpPr>
        <p:sp>
          <p:nvSpPr>
            <p:cNvPr id="7129" name="Google Shape;7129;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8"/>
          <p:cNvGrpSpPr/>
          <p:nvPr/>
        </p:nvGrpSpPr>
        <p:grpSpPr>
          <a:xfrm>
            <a:off x="6727764" y="3807644"/>
            <a:ext cx="195532" cy="349163"/>
            <a:chOff x="5056800" y="3962900"/>
            <a:chExt cx="165425" cy="295400"/>
          </a:xfrm>
        </p:grpSpPr>
        <p:sp>
          <p:nvSpPr>
            <p:cNvPr id="7137" name="Google Shape;7137;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8"/>
          <p:cNvGrpSpPr/>
          <p:nvPr/>
        </p:nvGrpSpPr>
        <p:grpSpPr>
          <a:xfrm>
            <a:off x="7979062" y="3807660"/>
            <a:ext cx="350995" cy="349133"/>
            <a:chOff x="6168925" y="3936925"/>
            <a:chExt cx="296950" cy="295375"/>
          </a:xfrm>
        </p:grpSpPr>
        <p:sp>
          <p:nvSpPr>
            <p:cNvPr id="7141" name="Google Shape;7141;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8"/>
          <p:cNvGrpSpPr/>
          <p:nvPr/>
        </p:nvGrpSpPr>
        <p:grpSpPr>
          <a:xfrm>
            <a:off x="6192756" y="1531845"/>
            <a:ext cx="348188" cy="349133"/>
            <a:chOff x="1674750" y="3254050"/>
            <a:chExt cx="294575" cy="295375"/>
          </a:xfrm>
        </p:grpSpPr>
        <p:sp>
          <p:nvSpPr>
            <p:cNvPr id="7148" name="Google Shape;7148;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8"/>
          <p:cNvGrpSpPr/>
          <p:nvPr/>
        </p:nvGrpSpPr>
        <p:grpSpPr>
          <a:xfrm>
            <a:off x="6207177" y="1972435"/>
            <a:ext cx="319347" cy="349133"/>
            <a:chOff x="1687350" y="3618725"/>
            <a:chExt cx="270175" cy="295375"/>
          </a:xfrm>
        </p:grpSpPr>
        <p:sp>
          <p:nvSpPr>
            <p:cNvPr id="7152" name="Google Shape;7152;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8"/>
          <p:cNvGrpSpPr/>
          <p:nvPr/>
        </p:nvGrpSpPr>
        <p:grpSpPr>
          <a:xfrm>
            <a:off x="6190880" y="2418916"/>
            <a:ext cx="351940" cy="349133"/>
            <a:chOff x="1672375" y="3982600"/>
            <a:chExt cx="297750" cy="295375"/>
          </a:xfrm>
        </p:grpSpPr>
        <p:sp>
          <p:nvSpPr>
            <p:cNvPr id="7156" name="Google Shape;7156;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8"/>
          <p:cNvGrpSpPr/>
          <p:nvPr/>
        </p:nvGrpSpPr>
        <p:grpSpPr>
          <a:xfrm>
            <a:off x="4882872" y="2883111"/>
            <a:ext cx="350079" cy="350079"/>
            <a:chOff x="3497300" y="3227275"/>
            <a:chExt cx="296175" cy="296175"/>
          </a:xfrm>
        </p:grpSpPr>
        <p:sp>
          <p:nvSpPr>
            <p:cNvPr id="7160" name="Google Shape;7160;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8"/>
          <p:cNvGrpSpPr/>
          <p:nvPr/>
        </p:nvGrpSpPr>
        <p:grpSpPr>
          <a:xfrm>
            <a:off x="4883345" y="3332506"/>
            <a:ext cx="349133" cy="347272"/>
            <a:chOff x="3497300" y="3591950"/>
            <a:chExt cx="295375" cy="293800"/>
          </a:xfrm>
        </p:grpSpPr>
        <p:sp>
          <p:nvSpPr>
            <p:cNvPr id="7169" name="Google Shape;7169;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8"/>
          <p:cNvGrpSpPr/>
          <p:nvPr/>
        </p:nvGrpSpPr>
        <p:grpSpPr>
          <a:xfrm>
            <a:off x="4883345" y="3807644"/>
            <a:ext cx="349133" cy="349163"/>
            <a:chOff x="3497300" y="3955025"/>
            <a:chExt cx="295375" cy="295400"/>
          </a:xfrm>
        </p:grpSpPr>
        <p:sp>
          <p:nvSpPr>
            <p:cNvPr id="7178" name="Google Shape;7178;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8"/>
          <p:cNvGrpSpPr/>
          <p:nvPr/>
        </p:nvGrpSpPr>
        <p:grpSpPr>
          <a:xfrm>
            <a:off x="7107917" y="2883835"/>
            <a:ext cx="327739" cy="348631"/>
            <a:chOff x="5364750" y="3235150"/>
            <a:chExt cx="277275" cy="294950"/>
          </a:xfrm>
        </p:grpSpPr>
        <p:sp>
          <p:nvSpPr>
            <p:cNvPr id="7182" name="Google Shape;7182;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8"/>
          <p:cNvGrpSpPr/>
          <p:nvPr/>
        </p:nvGrpSpPr>
        <p:grpSpPr>
          <a:xfrm>
            <a:off x="7096274" y="3330171"/>
            <a:ext cx="351024" cy="351940"/>
            <a:chOff x="5355300" y="3598250"/>
            <a:chExt cx="296975" cy="297750"/>
          </a:xfrm>
        </p:grpSpPr>
        <p:sp>
          <p:nvSpPr>
            <p:cNvPr id="7191" name="Google Shape;7191;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8"/>
          <p:cNvGrpSpPr/>
          <p:nvPr/>
        </p:nvGrpSpPr>
        <p:grpSpPr>
          <a:xfrm>
            <a:off x="7100470" y="3869093"/>
            <a:ext cx="342632" cy="226264"/>
            <a:chOff x="5358450" y="4015675"/>
            <a:chExt cx="289875" cy="191425"/>
          </a:xfrm>
        </p:grpSpPr>
        <p:sp>
          <p:nvSpPr>
            <p:cNvPr id="7200" name="Google Shape;7200;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8"/>
          <p:cNvGrpSpPr/>
          <p:nvPr/>
        </p:nvGrpSpPr>
        <p:grpSpPr>
          <a:xfrm>
            <a:off x="6226953" y="4251624"/>
            <a:ext cx="351024" cy="325464"/>
            <a:chOff x="6543825" y="3202075"/>
            <a:chExt cx="296975" cy="275350"/>
          </a:xfrm>
        </p:grpSpPr>
        <p:sp>
          <p:nvSpPr>
            <p:cNvPr id="7205" name="Google Shape;7205;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8"/>
          <p:cNvGrpSpPr/>
          <p:nvPr/>
        </p:nvGrpSpPr>
        <p:grpSpPr>
          <a:xfrm>
            <a:off x="6633934" y="1531372"/>
            <a:ext cx="350079" cy="350079"/>
            <a:chOff x="2037825" y="3254050"/>
            <a:chExt cx="296175" cy="296175"/>
          </a:xfrm>
        </p:grpSpPr>
        <p:sp>
          <p:nvSpPr>
            <p:cNvPr id="7213" name="Google Shape;7213;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8"/>
          <p:cNvGrpSpPr/>
          <p:nvPr/>
        </p:nvGrpSpPr>
        <p:grpSpPr>
          <a:xfrm>
            <a:off x="6632072" y="1972539"/>
            <a:ext cx="353802" cy="348926"/>
            <a:chOff x="2034675" y="3617925"/>
            <a:chExt cx="299325" cy="295200"/>
          </a:xfrm>
        </p:grpSpPr>
        <p:sp>
          <p:nvSpPr>
            <p:cNvPr id="7220" name="Google Shape;7220;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8"/>
          <p:cNvGrpSpPr/>
          <p:nvPr/>
        </p:nvGrpSpPr>
        <p:grpSpPr>
          <a:xfrm>
            <a:off x="6633934" y="2418916"/>
            <a:ext cx="350079" cy="349133"/>
            <a:chOff x="2037825" y="3981825"/>
            <a:chExt cx="296175" cy="295375"/>
          </a:xfrm>
        </p:grpSpPr>
        <p:sp>
          <p:nvSpPr>
            <p:cNvPr id="7226" name="Google Shape;7226;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8"/>
          <p:cNvGrpSpPr/>
          <p:nvPr/>
        </p:nvGrpSpPr>
        <p:grpSpPr>
          <a:xfrm>
            <a:off x="5318952" y="2915232"/>
            <a:ext cx="350079" cy="285837"/>
            <a:chOff x="3860400" y="3254050"/>
            <a:chExt cx="296175" cy="241825"/>
          </a:xfrm>
        </p:grpSpPr>
        <p:sp>
          <p:nvSpPr>
            <p:cNvPr id="7230" name="Google Shape;7230;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8"/>
          <p:cNvGrpSpPr/>
          <p:nvPr/>
        </p:nvGrpSpPr>
        <p:grpSpPr>
          <a:xfrm>
            <a:off x="5318479" y="3331102"/>
            <a:ext cx="351024" cy="350079"/>
            <a:chOff x="3859600" y="3591950"/>
            <a:chExt cx="296975" cy="296175"/>
          </a:xfrm>
        </p:grpSpPr>
        <p:sp>
          <p:nvSpPr>
            <p:cNvPr id="7238" name="Google Shape;7238;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78"/>
          <p:cNvGrpSpPr/>
          <p:nvPr/>
        </p:nvGrpSpPr>
        <p:grpSpPr>
          <a:xfrm>
            <a:off x="5318952" y="3807186"/>
            <a:ext cx="350079" cy="350079"/>
            <a:chOff x="3860400" y="3955025"/>
            <a:chExt cx="296175" cy="296175"/>
          </a:xfrm>
        </p:grpSpPr>
        <p:sp>
          <p:nvSpPr>
            <p:cNvPr id="7242" name="Google Shape;7242;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8"/>
          <p:cNvGrpSpPr/>
          <p:nvPr/>
        </p:nvGrpSpPr>
        <p:grpSpPr>
          <a:xfrm>
            <a:off x="7534167" y="2883584"/>
            <a:ext cx="355664" cy="349133"/>
            <a:chOff x="5716825" y="3235950"/>
            <a:chExt cx="300900" cy="295375"/>
          </a:xfrm>
        </p:grpSpPr>
        <p:sp>
          <p:nvSpPr>
            <p:cNvPr id="7248" name="Google Shape;7248;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8"/>
          <p:cNvGrpSpPr/>
          <p:nvPr/>
        </p:nvGrpSpPr>
        <p:grpSpPr>
          <a:xfrm>
            <a:off x="7547199" y="3342272"/>
            <a:ext cx="329601" cy="327739"/>
            <a:chOff x="5727850" y="3609275"/>
            <a:chExt cx="278850" cy="277275"/>
          </a:xfrm>
        </p:grpSpPr>
        <p:sp>
          <p:nvSpPr>
            <p:cNvPr id="7253" name="Google Shape;7253;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8"/>
          <p:cNvGrpSpPr/>
          <p:nvPr/>
        </p:nvGrpSpPr>
        <p:grpSpPr>
          <a:xfrm>
            <a:off x="7558383" y="3807659"/>
            <a:ext cx="307231" cy="349133"/>
            <a:chOff x="5736525" y="3963700"/>
            <a:chExt cx="259925" cy="295375"/>
          </a:xfrm>
        </p:grpSpPr>
        <p:sp>
          <p:nvSpPr>
            <p:cNvPr id="7259" name="Google Shape;7259;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8"/>
          <p:cNvGrpSpPr/>
          <p:nvPr/>
        </p:nvGrpSpPr>
        <p:grpSpPr>
          <a:xfrm>
            <a:off x="6649963" y="4256985"/>
            <a:ext cx="351024" cy="350079"/>
            <a:chOff x="6553275" y="3604550"/>
            <a:chExt cx="296975" cy="296175"/>
          </a:xfrm>
        </p:grpSpPr>
        <p:sp>
          <p:nvSpPr>
            <p:cNvPr id="7267" name="Google Shape;7267;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6" name="Shape 7276"/>
        <p:cNvGrpSpPr/>
        <p:nvPr/>
      </p:nvGrpSpPr>
      <p:grpSpPr>
        <a:xfrm>
          <a:off x="0" y="0"/>
          <a:ext cx="0" cy="0"/>
          <a:chOff x="0" y="0"/>
          <a:chExt cx="0" cy="0"/>
        </a:xfrm>
      </p:grpSpPr>
      <p:sp>
        <p:nvSpPr>
          <p:cNvPr id="7277" name="Google Shape;7277;p7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78" name="Google Shape;7278;p7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79" name="Google Shape;7279;p79"/>
          <p:cNvGrpSpPr/>
          <p:nvPr/>
        </p:nvGrpSpPr>
        <p:grpSpPr>
          <a:xfrm>
            <a:off x="877057" y="1532946"/>
            <a:ext cx="294401" cy="353645"/>
            <a:chOff x="-35814600" y="3202075"/>
            <a:chExt cx="242625" cy="291450"/>
          </a:xfrm>
        </p:grpSpPr>
        <p:sp>
          <p:nvSpPr>
            <p:cNvPr id="7280" name="Google Shape;7280;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9"/>
          <p:cNvGrpSpPr/>
          <p:nvPr/>
        </p:nvGrpSpPr>
        <p:grpSpPr>
          <a:xfrm>
            <a:off x="847435" y="1973866"/>
            <a:ext cx="353645" cy="353888"/>
            <a:chOff x="-35839800" y="3561025"/>
            <a:chExt cx="291450" cy="291650"/>
          </a:xfrm>
        </p:grpSpPr>
        <p:sp>
          <p:nvSpPr>
            <p:cNvPr id="7288" name="Google Shape;7288;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7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79"/>
          <p:cNvGrpSpPr/>
          <p:nvPr/>
        </p:nvGrpSpPr>
        <p:grpSpPr>
          <a:xfrm>
            <a:off x="3084980" y="1532946"/>
            <a:ext cx="353645" cy="353645"/>
            <a:chOff x="-34003850" y="3227275"/>
            <a:chExt cx="291450" cy="291450"/>
          </a:xfrm>
        </p:grpSpPr>
        <p:sp>
          <p:nvSpPr>
            <p:cNvPr id="7297" name="Google Shape;7297;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9"/>
          <p:cNvGrpSpPr/>
          <p:nvPr/>
        </p:nvGrpSpPr>
        <p:grpSpPr>
          <a:xfrm>
            <a:off x="3084510" y="1973638"/>
            <a:ext cx="354586" cy="354343"/>
            <a:chOff x="-34004625" y="3585850"/>
            <a:chExt cx="292225" cy="292025"/>
          </a:xfrm>
        </p:grpSpPr>
        <p:sp>
          <p:nvSpPr>
            <p:cNvPr id="7303" name="Google Shape;7303;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9"/>
          <p:cNvGrpSpPr/>
          <p:nvPr/>
        </p:nvGrpSpPr>
        <p:grpSpPr>
          <a:xfrm>
            <a:off x="3084025" y="2408839"/>
            <a:ext cx="355557" cy="354616"/>
            <a:chOff x="-34005425" y="3945575"/>
            <a:chExt cx="293025" cy="292250"/>
          </a:xfrm>
        </p:grpSpPr>
        <p:sp>
          <p:nvSpPr>
            <p:cNvPr id="7309" name="Google Shape;7309;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9"/>
          <p:cNvGrpSpPr/>
          <p:nvPr/>
        </p:nvGrpSpPr>
        <p:grpSpPr>
          <a:xfrm>
            <a:off x="1731124" y="2882015"/>
            <a:ext cx="358408" cy="355557"/>
            <a:chOff x="-32174975" y="3192625"/>
            <a:chExt cx="295375" cy="293025"/>
          </a:xfrm>
        </p:grpSpPr>
        <p:sp>
          <p:nvSpPr>
            <p:cNvPr id="7313" name="Google Shape;7313;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7" name="Google Shape;7317;p7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79"/>
          <p:cNvGrpSpPr/>
          <p:nvPr/>
        </p:nvGrpSpPr>
        <p:grpSpPr>
          <a:xfrm>
            <a:off x="3970274" y="2882970"/>
            <a:ext cx="354586" cy="353645"/>
            <a:chOff x="-30345325" y="3184750"/>
            <a:chExt cx="292225" cy="291450"/>
          </a:xfrm>
        </p:grpSpPr>
        <p:sp>
          <p:nvSpPr>
            <p:cNvPr id="7320" name="Google Shape;7320;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9"/>
          <p:cNvGrpSpPr/>
          <p:nvPr/>
        </p:nvGrpSpPr>
        <p:grpSpPr>
          <a:xfrm>
            <a:off x="1295026" y="1532946"/>
            <a:ext cx="353645" cy="353645"/>
            <a:chOff x="-35481425" y="3202075"/>
            <a:chExt cx="291450" cy="291450"/>
          </a:xfrm>
        </p:grpSpPr>
        <p:sp>
          <p:nvSpPr>
            <p:cNvPr id="7326" name="Google Shape;7326;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1294556" y="1974472"/>
            <a:ext cx="354586" cy="352675"/>
            <a:chOff x="-35482200" y="3561225"/>
            <a:chExt cx="292225" cy="290650"/>
          </a:xfrm>
        </p:grpSpPr>
        <p:sp>
          <p:nvSpPr>
            <p:cNvPr id="7334" name="Google Shape;7334;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9"/>
          <p:cNvGrpSpPr/>
          <p:nvPr/>
        </p:nvGrpSpPr>
        <p:grpSpPr>
          <a:xfrm>
            <a:off x="1295026" y="2409340"/>
            <a:ext cx="353645" cy="353615"/>
            <a:chOff x="-35481425" y="3919600"/>
            <a:chExt cx="291450" cy="291425"/>
          </a:xfrm>
        </p:grpSpPr>
        <p:sp>
          <p:nvSpPr>
            <p:cNvPr id="7338" name="Google Shape;7338;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9"/>
          <p:cNvGrpSpPr/>
          <p:nvPr/>
        </p:nvGrpSpPr>
        <p:grpSpPr>
          <a:xfrm>
            <a:off x="3530661" y="1533431"/>
            <a:ext cx="357468" cy="352675"/>
            <a:chOff x="-33645475" y="3228075"/>
            <a:chExt cx="294600" cy="290650"/>
          </a:xfrm>
        </p:grpSpPr>
        <p:sp>
          <p:nvSpPr>
            <p:cNvPr id="7347" name="Google Shape;7347;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79"/>
          <p:cNvGrpSpPr/>
          <p:nvPr/>
        </p:nvGrpSpPr>
        <p:grpSpPr>
          <a:xfrm>
            <a:off x="3531631" y="1973516"/>
            <a:ext cx="355526" cy="354586"/>
            <a:chOff x="-33646250" y="3586425"/>
            <a:chExt cx="293000" cy="292225"/>
          </a:xfrm>
        </p:grpSpPr>
        <p:sp>
          <p:nvSpPr>
            <p:cNvPr id="7355" name="Google Shape;7355;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9"/>
          <p:cNvGrpSpPr/>
          <p:nvPr/>
        </p:nvGrpSpPr>
        <p:grpSpPr>
          <a:xfrm>
            <a:off x="3532101" y="2408369"/>
            <a:ext cx="354586" cy="355557"/>
            <a:chOff x="-33645475" y="3944800"/>
            <a:chExt cx="292225" cy="293025"/>
          </a:xfrm>
        </p:grpSpPr>
        <p:sp>
          <p:nvSpPr>
            <p:cNvPr id="7358" name="Google Shape;7358;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79"/>
          <p:cNvGrpSpPr/>
          <p:nvPr/>
        </p:nvGrpSpPr>
        <p:grpSpPr>
          <a:xfrm>
            <a:off x="2185320" y="2882106"/>
            <a:ext cx="352675" cy="355375"/>
            <a:chOff x="-31809525" y="3192625"/>
            <a:chExt cx="290650" cy="292875"/>
          </a:xfrm>
        </p:grpSpPr>
        <p:sp>
          <p:nvSpPr>
            <p:cNvPr id="7369" name="Google Shape;7369;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9"/>
          <p:cNvGrpSpPr/>
          <p:nvPr/>
        </p:nvGrpSpPr>
        <p:grpSpPr>
          <a:xfrm>
            <a:off x="2184835" y="3352658"/>
            <a:ext cx="353645" cy="355557"/>
            <a:chOff x="-31811100" y="3550975"/>
            <a:chExt cx="291450" cy="293025"/>
          </a:xfrm>
        </p:grpSpPr>
        <p:sp>
          <p:nvSpPr>
            <p:cNvPr id="7374" name="Google Shape;7374;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9"/>
          <p:cNvGrpSpPr/>
          <p:nvPr/>
        </p:nvGrpSpPr>
        <p:grpSpPr>
          <a:xfrm>
            <a:off x="2178631" y="3816962"/>
            <a:ext cx="366052" cy="356831"/>
            <a:chOff x="-31817400" y="3910025"/>
            <a:chExt cx="301675" cy="294075"/>
          </a:xfrm>
        </p:grpSpPr>
        <p:sp>
          <p:nvSpPr>
            <p:cNvPr id="7382" name="Google Shape;7382;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9"/>
          <p:cNvGrpSpPr/>
          <p:nvPr/>
        </p:nvGrpSpPr>
        <p:grpSpPr>
          <a:xfrm>
            <a:off x="3970259" y="3353143"/>
            <a:ext cx="354616" cy="354586"/>
            <a:chOff x="-30354000" y="3569100"/>
            <a:chExt cx="292250" cy="292225"/>
          </a:xfrm>
        </p:grpSpPr>
        <p:sp>
          <p:nvSpPr>
            <p:cNvPr id="7386" name="Google Shape;7386;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9"/>
          <p:cNvGrpSpPr/>
          <p:nvPr/>
        </p:nvGrpSpPr>
        <p:grpSpPr>
          <a:xfrm>
            <a:off x="1748837" y="1532946"/>
            <a:ext cx="342148" cy="353645"/>
            <a:chOff x="-35118325" y="3202075"/>
            <a:chExt cx="281975" cy="291450"/>
          </a:xfrm>
        </p:grpSpPr>
        <p:sp>
          <p:nvSpPr>
            <p:cNvPr id="7393" name="Google Shape;7393;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9"/>
          <p:cNvGrpSpPr/>
          <p:nvPr/>
        </p:nvGrpSpPr>
        <p:grpSpPr>
          <a:xfrm>
            <a:off x="1742618" y="1974199"/>
            <a:ext cx="354586" cy="353221"/>
            <a:chOff x="-35123050" y="3561225"/>
            <a:chExt cx="292225" cy="291100"/>
          </a:xfrm>
        </p:grpSpPr>
        <p:sp>
          <p:nvSpPr>
            <p:cNvPr id="7398" name="Google Shape;7398;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9"/>
          <p:cNvGrpSpPr/>
          <p:nvPr/>
        </p:nvGrpSpPr>
        <p:grpSpPr>
          <a:xfrm>
            <a:off x="1784677" y="2409340"/>
            <a:ext cx="270467" cy="353615"/>
            <a:chOff x="-35089175" y="3919600"/>
            <a:chExt cx="222900" cy="291425"/>
          </a:xfrm>
        </p:grpSpPr>
        <p:sp>
          <p:nvSpPr>
            <p:cNvPr id="7401" name="Google Shape;7401;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9"/>
          <p:cNvGrpSpPr/>
          <p:nvPr/>
        </p:nvGrpSpPr>
        <p:grpSpPr>
          <a:xfrm>
            <a:off x="3981673" y="1532703"/>
            <a:ext cx="336445" cy="354131"/>
            <a:chOff x="-33277650" y="3226875"/>
            <a:chExt cx="277275" cy="291850"/>
          </a:xfrm>
        </p:grpSpPr>
        <p:sp>
          <p:nvSpPr>
            <p:cNvPr id="7404" name="Google Shape;7404;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9"/>
          <p:cNvGrpSpPr/>
          <p:nvPr/>
        </p:nvGrpSpPr>
        <p:grpSpPr>
          <a:xfrm>
            <a:off x="3973073" y="1973987"/>
            <a:ext cx="353645" cy="353645"/>
            <a:chOff x="-33286325" y="3586425"/>
            <a:chExt cx="291450" cy="291450"/>
          </a:xfrm>
        </p:grpSpPr>
        <p:sp>
          <p:nvSpPr>
            <p:cNvPr id="7412" name="Google Shape;7412;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9"/>
          <p:cNvGrpSpPr/>
          <p:nvPr/>
        </p:nvGrpSpPr>
        <p:grpSpPr>
          <a:xfrm>
            <a:off x="3973073" y="2408369"/>
            <a:ext cx="353645" cy="355557"/>
            <a:chOff x="-33286325" y="3944800"/>
            <a:chExt cx="291450" cy="293025"/>
          </a:xfrm>
        </p:grpSpPr>
        <p:sp>
          <p:nvSpPr>
            <p:cNvPr id="7418" name="Google Shape;7418;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9"/>
          <p:cNvGrpSpPr/>
          <p:nvPr/>
        </p:nvGrpSpPr>
        <p:grpSpPr>
          <a:xfrm>
            <a:off x="2631470" y="2881529"/>
            <a:ext cx="353645" cy="356527"/>
            <a:chOff x="-31452725" y="3191825"/>
            <a:chExt cx="291450" cy="293825"/>
          </a:xfrm>
        </p:grpSpPr>
        <p:sp>
          <p:nvSpPr>
            <p:cNvPr id="7423" name="Google Shape;7423;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9"/>
          <p:cNvGrpSpPr/>
          <p:nvPr/>
        </p:nvGrpSpPr>
        <p:grpSpPr>
          <a:xfrm>
            <a:off x="2631000" y="3353144"/>
            <a:ext cx="354586" cy="354586"/>
            <a:chOff x="-31452725" y="3551775"/>
            <a:chExt cx="292225" cy="292225"/>
          </a:xfrm>
        </p:grpSpPr>
        <p:sp>
          <p:nvSpPr>
            <p:cNvPr id="7428" name="Google Shape;7428;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9"/>
          <p:cNvGrpSpPr/>
          <p:nvPr/>
        </p:nvGrpSpPr>
        <p:grpSpPr>
          <a:xfrm>
            <a:off x="2629559" y="3817129"/>
            <a:ext cx="357468" cy="356497"/>
            <a:chOff x="-31455100" y="3909350"/>
            <a:chExt cx="294600" cy="293800"/>
          </a:xfrm>
        </p:grpSpPr>
        <p:sp>
          <p:nvSpPr>
            <p:cNvPr id="7433" name="Google Shape;7433;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9"/>
          <p:cNvGrpSpPr/>
          <p:nvPr/>
        </p:nvGrpSpPr>
        <p:grpSpPr>
          <a:xfrm>
            <a:off x="3970744" y="3818084"/>
            <a:ext cx="353645" cy="354586"/>
            <a:chOff x="-30345325" y="3918800"/>
            <a:chExt cx="291450" cy="292225"/>
          </a:xfrm>
        </p:grpSpPr>
        <p:sp>
          <p:nvSpPr>
            <p:cNvPr id="7436" name="Google Shape;7436;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9"/>
          <p:cNvGrpSpPr/>
          <p:nvPr/>
        </p:nvGrpSpPr>
        <p:grpSpPr>
          <a:xfrm>
            <a:off x="2200736" y="1532946"/>
            <a:ext cx="332593" cy="353645"/>
            <a:chOff x="-34755225" y="3202075"/>
            <a:chExt cx="274100" cy="291450"/>
          </a:xfrm>
        </p:grpSpPr>
        <p:sp>
          <p:nvSpPr>
            <p:cNvPr id="7442" name="Google Shape;7442;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9"/>
          <p:cNvGrpSpPr/>
          <p:nvPr/>
        </p:nvGrpSpPr>
        <p:grpSpPr>
          <a:xfrm>
            <a:off x="2190209" y="1973987"/>
            <a:ext cx="353645" cy="353645"/>
            <a:chOff x="-34763900" y="3561225"/>
            <a:chExt cx="291450" cy="291450"/>
          </a:xfrm>
        </p:grpSpPr>
        <p:sp>
          <p:nvSpPr>
            <p:cNvPr id="7450" name="Google Shape;7450;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7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9"/>
          <p:cNvGrpSpPr/>
          <p:nvPr/>
        </p:nvGrpSpPr>
        <p:grpSpPr>
          <a:xfrm>
            <a:off x="845106" y="2882499"/>
            <a:ext cx="354586" cy="354586"/>
            <a:chOff x="-32927950" y="3227275"/>
            <a:chExt cx="292225" cy="292225"/>
          </a:xfrm>
        </p:grpSpPr>
        <p:sp>
          <p:nvSpPr>
            <p:cNvPr id="7455" name="Google Shape;7455;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9"/>
          <p:cNvGrpSpPr/>
          <p:nvPr/>
        </p:nvGrpSpPr>
        <p:grpSpPr>
          <a:xfrm>
            <a:off x="844621" y="3353613"/>
            <a:ext cx="355557" cy="353645"/>
            <a:chOff x="-32927950" y="3586425"/>
            <a:chExt cx="293025" cy="291450"/>
          </a:xfrm>
        </p:grpSpPr>
        <p:sp>
          <p:nvSpPr>
            <p:cNvPr id="7461" name="Google Shape;7461;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9"/>
          <p:cNvGrpSpPr/>
          <p:nvPr/>
        </p:nvGrpSpPr>
        <p:grpSpPr>
          <a:xfrm>
            <a:off x="845106" y="3817598"/>
            <a:ext cx="354586" cy="355557"/>
            <a:chOff x="-32927950" y="3944800"/>
            <a:chExt cx="292225" cy="293025"/>
          </a:xfrm>
        </p:grpSpPr>
        <p:sp>
          <p:nvSpPr>
            <p:cNvPr id="7467" name="Google Shape;7467;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9"/>
          <p:cNvGrpSpPr/>
          <p:nvPr/>
        </p:nvGrpSpPr>
        <p:grpSpPr>
          <a:xfrm>
            <a:off x="3073898" y="2882849"/>
            <a:ext cx="354586" cy="353888"/>
            <a:chOff x="-31094350" y="3194000"/>
            <a:chExt cx="292225" cy="291650"/>
          </a:xfrm>
        </p:grpSpPr>
        <p:sp>
          <p:nvSpPr>
            <p:cNvPr id="7477" name="Google Shape;7477;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9"/>
          <p:cNvGrpSpPr/>
          <p:nvPr/>
        </p:nvGrpSpPr>
        <p:grpSpPr>
          <a:xfrm>
            <a:off x="3074368" y="3353341"/>
            <a:ext cx="353645" cy="354191"/>
            <a:chOff x="-31093575" y="3552550"/>
            <a:chExt cx="291450" cy="291900"/>
          </a:xfrm>
        </p:grpSpPr>
        <p:sp>
          <p:nvSpPr>
            <p:cNvPr id="7486" name="Google Shape;7486;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9"/>
          <p:cNvGrpSpPr/>
          <p:nvPr/>
        </p:nvGrpSpPr>
        <p:grpSpPr>
          <a:xfrm>
            <a:off x="3074368" y="3818569"/>
            <a:ext cx="353645" cy="353615"/>
            <a:chOff x="-31093575" y="3911725"/>
            <a:chExt cx="291450" cy="291425"/>
          </a:xfrm>
        </p:grpSpPr>
        <p:sp>
          <p:nvSpPr>
            <p:cNvPr id="7491" name="Google Shape;7491;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9"/>
          <p:cNvGrpSpPr/>
          <p:nvPr/>
        </p:nvGrpSpPr>
        <p:grpSpPr>
          <a:xfrm>
            <a:off x="2183798" y="4275536"/>
            <a:ext cx="356497" cy="354586"/>
            <a:chOff x="-29946000" y="3183175"/>
            <a:chExt cx="293800" cy="292225"/>
          </a:xfrm>
        </p:grpSpPr>
        <p:sp>
          <p:nvSpPr>
            <p:cNvPr id="7494" name="Google Shape;7494;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9"/>
          <p:cNvGrpSpPr/>
          <p:nvPr/>
        </p:nvGrpSpPr>
        <p:grpSpPr>
          <a:xfrm>
            <a:off x="2628330" y="1532689"/>
            <a:ext cx="358408" cy="354161"/>
            <a:chOff x="-34408675" y="3202075"/>
            <a:chExt cx="295375" cy="291875"/>
          </a:xfrm>
        </p:grpSpPr>
        <p:sp>
          <p:nvSpPr>
            <p:cNvPr id="7501" name="Google Shape;7501;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9"/>
          <p:cNvGrpSpPr/>
          <p:nvPr/>
        </p:nvGrpSpPr>
        <p:grpSpPr>
          <a:xfrm>
            <a:off x="2630241" y="1972683"/>
            <a:ext cx="354586" cy="356254"/>
            <a:chOff x="-34405525" y="3558075"/>
            <a:chExt cx="292225" cy="293600"/>
          </a:xfrm>
        </p:grpSpPr>
        <p:sp>
          <p:nvSpPr>
            <p:cNvPr id="7506" name="Google Shape;7506;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9"/>
          <p:cNvGrpSpPr/>
          <p:nvPr/>
        </p:nvGrpSpPr>
        <p:grpSpPr>
          <a:xfrm>
            <a:off x="2629755" y="2409340"/>
            <a:ext cx="355557" cy="353615"/>
            <a:chOff x="-34406325" y="3919600"/>
            <a:chExt cx="293025" cy="291425"/>
          </a:xfrm>
        </p:grpSpPr>
        <p:sp>
          <p:nvSpPr>
            <p:cNvPr id="7510" name="Google Shape;7510;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9"/>
          <p:cNvGrpSpPr/>
          <p:nvPr/>
        </p:nvGrpSpPr>
        <p:grpSpPr>
          <a:xfrm>
            <a:off x="1293653" y="2888703"/>
            <a:ext cx="353645" cy="342179"/>
            <a:chOff x="-32568800" y="3232000"/>
            <a:chExt cx="291450" cy="282000"/>
          </a:xfrm>
        </p:grpSpPr>
        <p:sp>
          <p:nvSpPr>
            <p:cNvPr id="7518" name="Google Shape;7518;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9"/>
          <p:cNvGrpSpPr/>
          <p:nvPr/>
        </p:nvGrpSpPr>
        <p:grpSpPr>
          <a:xfrm>
            <a:off x="1293183" y="3353613"/>
            <a:ext cx="354586" cy="353645"/>
            <a:chOff x="-32569575" y="3586425"/>
            <a:chExt cx="292225" cy="291450"/>
          </a:xfrm>
        </p:grpSpPr>
        <p:sp>
          <p:nvSpPr>
            <p:cNvPr id="7521" name="Google Shape;7521;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9"/>
          <p:cNvGrpSpPr/>
          <p:nvPr/>
        </p:nvGrpSpPr>
        <p:grpSpPr>
          <a:xfrm>
            <a:off x="1284098" y="3818205"/>
            <a:ext cx="372756" cy="354343"/>
            <a:chOff x="-32576675" y="3944600"/>
            <a:chExt cx="307200" cy="292025"/>
          </a:xfrm>
        </p:grpSpPr>
        <p:sp>
          <p:nvSpPr>
            <p:cNvPr id="7524" name="Google Shape;7524;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9"/>
          <p:cNvGrpSpPr/>
          <p:nvPr/>
        </p:nvGrpSpPr>
        <p:grpSpPr>
          <a:xfrm>
            <a:off x="3529065" y="2882500"/>
            <a:ext cx="354586" cy="354586"/>
            <a:chOff x="-30735200" y="3192625"/>
            <a:chExt cx="292225" cy="292225"/>
          </a:xfrm>
        </p:grpSpPr>
        <p:sp>
          <p:nvSpPr>
            <p:cNvPr id="7527" name="Google Shape;7527;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9"/>
          <p:cNvGrpSpPr/>
          <p:nvPr/>
        </p:nvGrpSpPr>
        <p:grpSpPr>
          <a:xfrm>
            <a:off x="3529065" y="3353932"/>
            <a:ext cx="354586" cy="353008"/>
            <a:chOff x="-30735200" y="3552550"/>
            <a:chExt cx="292225" cy="290925"/>
          </a:xfrm>
        </p:grpSpPr>
        <p:sp>
          <p:nvSpPr>
            <p:cNvPr id="7535" name="Google Shape;7535;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9"/>
          <p:cNvGrpSpPr/>
          <p:nvPr/>
        </p:nvGrpSpPr>
        <p:grpSpPr>
          <a:xfrm>
            <a:off x="3529065" y="3818554"/>
            <a:ext cx="354586" cy="353645"/>
            <a:chOff x="-30735200" y="3910925"/>
            <a:chExt cx="292225" cy="291450"/>
          </a:xfrm>
        </p:grpSpPr>
        <p:sp>
          <p:nvSpPr>
            <p:cNvPr id="7538" name="Google Shape;7538;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0" name="Google Shape;7540;p7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1" name="Google Shape;7541;p79"/>
          <p:cNvGrpSpPr/>
          <p:nvPr/>
        </p:nvGrpSpPr>
        <p:grpSpPr>
          <a:xfrm>
            <a:off x="4882910" y="1531421"/>
            <a:ext cx="358971" cy="359224"/>
            <a:chOff x="-57956275" y="3197925"/>
            <a:chExt cx="319000" cy="319225"/>
          </a:xfrm>
        </p:grpSpPr>
        <p:sp>
          <p:nvSpPr>
            <p:cNvPr id="7542" name="Google Shape;7542;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9"/>
          <p:cNvGrpSpPr/>
          <p:nvPr/>
        </p:nvGrpSpPr>
        <p:grpSpPr>
          <a:xfrm>
            <a:off x="4905064" y="1987846"/>
            <a:ext cx="314662" cy="358971"/>
            <a:chOff x="-57940525" y="3590375"/>
            <a:chExt cx="279625" cy="319000"/>
          </a:xfrm>
        </p:grpSpPr>
        <p:sp>
          <p:nvSpPr>
            <p:cNvPr id="7550" name="Google Shape;7550;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9"/>
          <p:cNvGrpSpPr/>
          <p:nvPr/>
        </p:nvGrpSpPr>
        <p:grpSpPr>
          <a:xfrm>
            <a:off x="4875945" y="2429217"/>
            <a:ext cx="358099" cy="358999"/>
            <a:chOff x="-57959425" y="3982600"/>
            <a:chExt cx="318225" cy="319025"/>
          </a:xfrm>
        </p:grpSpPr>
        <p:sp>
          <p:nvSpPr>
            <p:cNvPr id="7556" name="Google Shape;7556;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79"/>
          <p:cNvGrpSpPr/>
          <p:nvPr/>
        </p:nvGrpSpPr>
        <p:grpSpPr>
          <a:xfrm>
            <a:off x="7076112" y="1532546"/>
            <a:ext cx="357226" cy="357226"/>
            <a:chOff x="-55987225" y="3198925"/>
            <a:chExt cx="317450" cy="317450"/>
          </a:xfrm>
        </p:grpSpPr>
        <p:sp>
          <p:nvSpPr>
            <p:cNvPr id="7561" name="Google Shape;7561;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9"/>
          <p:cNvGrpSpPr/>
          <p:nvPr/>
        </p:nvGrpSpPr>
        <p:grpSpPr>
          <a:xfrm>
            <a:off x="7076112" y="1988578"/>
            <a:ext cx="357226" cy="357367"/>
            <a:chOff x="-55987225" y="3591025"/>
            <a:chExt cx="317450" cy="317575"/>
          </a:xfrm>
        </p:grpSpPr>
        <p:sp>
          <p:nvSpPr>
            <p:cNvPr id="7566" name="Google Shape;7566;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9"/>
          <p:cNvGrpSpPr/>
          <p:nvPr/>
        </p:nvGrpSpPr>
        <p:grpSpPr>
          <a:xfrm>
            <a:off x="7090027" y="2429217"/>
            <a:ext cx="358999" cy="358999"/>
            <a:chOff x="-55988800" y="3982600"/>
            <a:chExt cx="319025" cy="319025"/>
          </a:xfrm>
        </p:grpSpPr>
        <p:sp>
          <p:nvSpPr>
            <p:cNvPr id="7572" name="Google Shape;7572;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9"/>
          <p:cNvGrpSpPr/>
          <p:nvPr/>
        </p:nvGrpSpPr>
        <p:grpSpPr>
          <a:xfrm>
            <a:off x="5748546" y="2887174"/>
            <a:ext cx="356326" cy="358971"/>
            <a:chOff x="-54026025" y="3192625"/>
            <a:chExt cx="316650" cy="319000"/>
          </a:xfrm>
        </p:grpSpPr>
        <p:sp>
          <p:nvSpPr>
            <p:cNvPr id="7578" name="Google Shape;7578;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9"/>
          <p:cNvGrpSpPr/>
          <p:nvPr/>
        </p:nvGrpSpPr>
        <p:grpSpPr>
          <a:xfrm>
            <a:off x="5768492" y="3358148"/>
            <a:ext cx="316434" cy="358099"/>
            <a:chOff x="-54007925" y="3584850"/>
            <a:chExt cx="281200" cy="318225"/>
          </a:xfrm>
        </p:grpSpPr>
        <p:sp>
          <p:nvSpPr>
            <p:cNvPr id="7587" name="Google Shape;7587;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9"/>
          <p:cNvGrpSpPr/>
          <p:nvPr/>
        </p:nvGrpSpPr>
        <p:grpSpPr>
          <a:xfrm>
            <a:off x="5768492" y="3820033"/>
            <a:ext cx="316434" cy="358914"/>
            <a:chOff x="-54007925" y="3975575"/>
            <a:chExt cx="281200" cy="318950"/>
          </a:xfrm>
        </p:grpSpPr>
        <p:sp>
          <p:nvSpPr>
            <p:cNvPr id="7594" name="Google Shape;7594;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9"/>
          <p:cNvGrpSpPr/>
          <p:nvPr/>
        </p:nvGrpSpPr>
        <p:grpSpPr>
          <a:xfrm>
            <a:off x="8003359" y="2904504"/>
            <a:ext cx="274770" cy="358492"/>
            <a:chOff x="-52005775" y="3208025"/>
            <a:chExt cx="244175" cy="318575"/>
          </a:xfrm>
        </p:grpSpPr>
        <p:sp>
          <p:nvSpPr>
            <p:cNvPr id="7599" name="Google Shape;7599;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9"/>
          <p:cNvGrpSpPr/>
          <p:nvPr/>
        </p:nvGrpSpPr>
        <p:grpSpPr>
          <a:xfrm>
            <a:off x="5309825" y="1532546"/>
            <a:ext cx="358099" cy="358099"/>
            <a:chOff x="-57568775" y="3198925"/>
            <a:chExt cx="318225" cy="318225"/>
          </a:xfrm>
        </p:grpSpPr>
        <p:sp>
          <p:nvSpPr>
            <p:cNvPr id="7611" name="Google Shape;7611;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9"/>
          <p:cNvGrpSpPr/>
          <p:nvPr/>
        </p:nvGrpSpPr>
        <p:grpSpPr>
          <a:xfrm>
            <a:off x="5331543" y="1987846"/>
            <a:ext cx="314662" cy="358099"/>
            <a:chOff x="-57549075" y="3590375"/>
            <a:chExt cx="279625" cy="318225"/>
          </a:xfrm>
        </p:grpSpPr>
        <p:sp>
          <p:nvSpPr>
            <p:cNvPr id="7618" name="Google Shape;7618;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9"/>
          <p:cNvGrpSpPr/>
          <p:nvPr/>
        </p:nvGrpSpPr>
        <p:grpSpPr>
          <a:xfrm>
            <a:off x="5323740" y="2429217"/>
            <a:ext cx="359871" cy="359871"/>
            <a:chOff x="-57570350" y="3982600"/>
            <a:chExt cx="319800" cy="319800"/>
          </a:xfrm>
        </p:grpSpPr>
        <p:sp>
          <p:nvSpPr>
            <p:cNvPr id="7623" name="Google Shape;7623;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9"/>
          <p:cNvGrpSpPr/>
          <p:nvPr/>
        </p:nvGrpSpPr>
        <p:grpSpPr>
          <a:xfrm>
            <a:off x="7538779" y="1531646"/>
            <a:ext cx="314662" cy="358999"/>
            <a:chOff x="-55576850" y="3198125"/>
            <a:chExt cx="279625" cy="319025"/>
          </a:xfrm>
        </p:grpSpPr>
        <p:sp>
          <p:nvSpPr>
            <p:cNvPr id="7628" name="Google Shape;7628;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9"/>
          <p:cNvGrpSpPr/>
          <p:nvPr/>
        </p:nvGrpSpPr>
        <p:grpSpPr>
          <a:xfrm>
            <a:off x="7516174" y="1987621"/>
            <a:ext cx="359871" cy="358324"/>
            <a:chOff x="-55596550" y="3590175"/>
            <a:chExt cx="319800" cy="318425"/>
          </a:xfrm>
        </p:grpSpPr>
        <p:sp>
          <p:nvSpPr>
            <p:cNvPr id="7633" name="Google Shape;7633;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9"/>
          <p:cNvGrpSpPr/>
          <p:nvPr/>
        </p:nvGrpSpPr>
        <p:grpSpPr>
          <a:xfrm>
            <a:off x="7531412" y="2428964"/>
            <a:ext cx="358999" cy="359252"/>
            <a:chOff x="-55595775" y="3982375"/>
            <a:chExt cx="319025" cy="319250"/>
          </a:xfrm>
        </p:grpSpPr>
        <p:sp>
          <p:nvSpPr>
            <p:cNvPr id="7638" name="Google Shape;7638;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9"/>
          <p:cNvGrpSpPr/>
          <p:nvPr/>
        </p:nvGrpSpPr>
        <p:grpSpPr>
          <a:xfrm>
            <a:off x="6188595" y="2887174"/>
            <a:ext cx="358999" cy="358099"/>
            <a:chOff x="-53635375" y="3192625"/>
            <a:chExt cx="319025" cy="318225"/>
          </a:xfrm>
        </p:grpSpPr>
        <p:sp>
          <p:nvSpPr>
            <p:cNvPr id="7645" name="Google Shape;7645;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9"/>
          <p:cNvGrpSpPr/>
          <p:nvPr/>
        </p:nvGrpSpPr>
        <p:grpSpPr>
          <a:xfrm>
            <a:off x="6210763" y="3358148"/>
            <a:ext cx="314662" cy="358999"/>
            <a:chOff x="-53615675" y="3584850"/>
            <a:chExt cx="279625" cy="319025"/>
          </a:xfrm>
        </p:grpSpPr>
        <p:sp>
          <p:nvSpPr>
            <p:cNvPr id="7649" name="Google Shape;7649;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9"/>
          <p:cNvGrpSpPr/>
          <p:nvPr/>
        </p:nvGrpSpPr>
        <p:grpSpPr>
          <a:xfrm>
            <a:off x="6188609" y="3821074"/>
            <a:ext cx="358971" cy="357874"/>
            <a:chOff x="-53634575" y="3976500"/>
            <a:chExt cx="319000" cy="318025"/>
          </a:xfrm>
        </p:grpSpPr>
        <p:sp>
          <p:nvSpPr>
            <p:cNvPr id="7653" name="Google Shape;7653;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9"/>
          <p:cNvGrpSpPr/>
          <p:nvPr/>
        </p:nvGrpSpPr>
        <p:grpSpPr>
          <a:xfrm>
            <a:off x="7983413" y="3364028"/>
            <a:ext cx="314662" cy="358436"/>
            <a:chOff x="-52023900" y="3590075"/>
            <a:chExt cx="279625" cy="318525"/>
          </a:xfrm>
        </p:grpSpPr>
        <p:sp>
          <p:nvSpPr>
            <p:cNvPr id="7662" name="Google Shape;7662;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9"/>
          <p:cNvGrpSpPr/>
          <p:nvPr/>
        </p:nvGrpSpPr>
        <p:grpSpPr>
          <a:xfrm>
            <a:off x="5746654" y="1532546"/>
            <a:ext cx="358971" cy="358971"/>
            <a:chOff x="-57173375" y="3198925"/>
            <a:chExt cx="319000" cy="319000"/>
          </a:xfrm>
        </p:grpSpPr>
        <p:sp>
          <p:nvSpPr>
            <p:cNvPr id="7670" name="Google Shape;7670;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9"/>
          <p:cNvGrpSpPr/>
          <p:nvPr/>
        </p:nvGrpSpPr>
        <p:grpSpPr>
          <a:xfrm>
            <a:off x="5747541" y="2009987"/>
            <a:ext cx="357198" cy="314690"/>
            <a:chOff x="-57176525" y="3610050"/>
            <a:chExt cx="317425" cy="279650"/>
          </a:xfrm>
        </p:grpSpPr>
        <p:sp>
          <p:nvSpPr>
            <p:cNvPr id="7675" name="Google Shape;7675;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9"/>
          <p:cNvGrpSpPr/>
          <p:nvPr/>
        </p:nvGrpSpPr>
        <p:grpSpPr>
          <a:xfrm>
            <a:off x="5779179" y="2428542"/>
            <a:ext cx="323524" cy="358774"/>
            <a:chOff x="-57162350" y="3982000"/>
            <a:chExt cx="287500" cy="318825"/>
          </a:xfrm>
        </p:grpSpPr>
        <p:sp>
          <p:nvSpPr>
            <p:cNvPr id="7681" name="Google Shape;7681;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9"/>
          <p:cNvGrpSpPr/>
          <p:nvPr/>
        </p:nvGrpSpPr>
        <p:grpSpPr>
          <a:xfrm>
            <a:off x="7957995" y="1532546"/>
            <a:ext cx="358099" cy="356326"/>
            <a:chOff x="-55202750" y="3198925"/>
            <a:chExt cx="318225" cy="316650"/>
          </a:xfrm>
        </p:grpSpPr>
        <p:sp>
          <p:nvSpPr>
            <p:cNvPr id="7690" name="Google Shape;7690;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9"/>
          <p:cNvGrpSpPr/>
          <p:nvPr/>
        </p:nvGrpSpPr>
        <p:grpSpPr>
          <a:xfrm>
            <a:off x="7968629" y="1987846"/>
            <a:ext cx="336830" cy="358099"/>
            <a:chOff x="-55194875" y="3590375"/>
            <a:chExt cx="299325" cy="318225"/>
          </a:xfrm>
        </p:grpSpPr>
        <p:sp>
          <p:nvSpPr>
            <p:cNvPr id="7693" name="Google Shape;7693;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9"/>
          <p:cNvGrpSpPr/>
          <p:nvPr/>
        </p:nvGrpSpPr>
        <p:grpSpPr>
          <a:xfrm>
            <a:off x="7973247" y="2430117"/>
            <a:ext cx="357198" cy="357198"/>
            <a:chOff x="-55203525" y="3983400"/>
            <a:chExt cx="317425" cy="317425"/>
          </a:xfrm>
        </p:grpSpPr>
        <p:sp>
          <p:nvSpPr>
            <p:cNvPr id="7699" name="Google Shape;7699;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9"/>
          <p:cNvGrpSpPr/>
          <p:nvPr/>
        </p:nvGrpSpPr>
        <p:grpSpPr>
          <a:xfrm>
            <a:off x="6639727" y="2887174"/>
            <a:ext cx="335930" cy="358971"/>
            <a:chOff x="-53232900" y="3192625"/>
            <a:chExt cx="298525" cy="319000"/>
          </a:xfrm>
        </p:grpSpPr>
        <p:sp>
          <p:nvSpPr>
            <p:cNvPr id="7703" name="Google Shape;7703;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9"/>
          <p:cNvGrpSpPr/>
          <p:nvPr/>
        </p:nvGrpSpPr>
        <p:grpSpPr>
          <a:xfrm>
            <a:off x="6629093" y="3358148"/>
            <a:ext cx="357198" cy="356326"/>
            <a:chOff x="-53242350" y="3584850"/>
            <a:chExt cx="317425" cy="316650"/>
          </a:xfrm>
        </p:grpSpPr>
        <p:sp>
          <p:nvSpPr>
            <p:cNvPr id="7712" name="Google Shape;7712;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9"/>
          <p:cNvGrpSpPr/>
          <p:nvPr/>
        </p:nvGrpSpPr>
        <p:grpSpPr>
          <a:xfrm>
            <a:off x="6650362" y="3820849"/>
            <a:ext cx="314662" cy="358999"/>
            <a:chOff x="-53224225" y="3976300"/>
            <a:chExt cx="279625" cy="319025"/>
          </a:xfrm>
        </p:grpSpPr>
        <p:sp>
          <p:nvSpPr>
            <p:cNvPr id="7718" name="Google Shape;7718;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9"/>
          <p:cNvGrpSpPr/>
          <p:nvPr/>
        </p:nvGrpSpPr>
        <p:grpSpPr>
          <a:xfrm>
            <a:off x="7961258" y="3828529"/>
            <a:ext cx="358971" cy="358408"/>
            <a:chOff x="-52043575" y="3983125"/>
            <a:chExt cx="319000" cy="318500"/>
          </a:xfrm>
        </p:grpSpPr>
        <p:sp>
          <p:nvSpPr>
            <p:cNvPr id="7726" name="Google Shape;7726;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9"/>
          <p:cNvGrpSpPr/>
          <p:nvPr/>
        </p:nvGrpSpPr>
        <p:grpSpPr>
          <a:xfrm>
            <a:off x="6215199" y="1532546"/>
            <a:ext cx="314662" cy="358971"/>
            <a:chOff x="-56766175" y="3198925"/>
            <a:chExt cx="279625" cy="319000"/>
          </a:xfrm>
        </p:grpSpPr>
        <p:sp>
          <p:nvSpPr>
            <p:cNvPr id="7736" name="Google Shape;7736;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9"/>
          <p:cNvGrpSpPr/>
          <p:nvPr/>
        </p:nvGrpSpPr>
        <p:grpSpPr>
          <a:xfrm>
            <a:off x="6214313" y="1987846"/>
            <a:ext cx="316434" cy="358099"/>
            <a:chOff x="-56766175" y="3590375"/>
            <a:chExt cx="281200" cy="318225"/>
          </a:xfrm>
        </p:grpSpPr>
        <p:sp>
          <p:nvSpPr>
            <p:cNvPr id="7744" name="Google Shape;7744;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9"/>
          <p:cNvGrpSpPr/>
          <p:nvPr/>
        </p:nvGrpSpPr>
        <p:grpSpPr>
          <a:xfrm>
            <a:off x="6251269" y="2429217"/>
            <a:ext cx="272126" cy="358099"/>
            <a:chOff x="-56747275" y="3982600"/>
            <a:chExt cx="241825" cy="318225"/>
          </a:xfrm>
        </p:grpSpPr>
        <p:sp>
          <p:nvSpPr>
            <p:cNvPr id="7749" name="Google Shape;7749;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9"/>
          <p:cNvGrpSpPr/>
          <p:nvPr/>
        </p:nvGrpSpPr>
        <p:grpSpPr>
          <a:xfrm>
            <a:off x="4881188" y="2894264"/>
            <a:ext cx="314662" cy="358971"/>
            <a:chOff x="-54793175" y="3198925"/>
            <a:chExt cx="279625" cy="319000"/>
          </a:xfrm>
        </p:grpSpPr>
        <p:sp>
          <p:nvSpPr>
            <p:cNvPr id="7757" name="Google Shape;7757;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9"/>
          <p:cNvGrpSpPr/>
          <p:nvPr/>
        </p:nvGrpSpPr>
        <p:grpSpPr>
          <a:xfrm>
            <a:off x="4859020" y="3371455"/>
            <a:ext cx="358999" cy="342991"/>
            <a:chOff x="-54812875" y="3596675"/>
            <a:chExt cx="319025" cy="304800"/>
          </a:xfrm>
        </p:grpSpPr>
        <p:sp>
          <p:nvSpPr>
            <p:cNvPr id="7765" name="Google Shape;7765;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2" name="Google Shape;7772;p7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4" name="Google Shape;7774;p79"/>
          <p:cNvGrpSpPr/>
          <p:nvPr/>
        </p:nvGrpSpPr>
        <p:grpSpPr>
          <a:xfrm>
            <a:off x="4881188" y="3827938"/>
            <a:ext cx="314662" cy="358099"/>
            <a:chOff x="-54793175" y="3982600"/>
            <a:chExt cx="279625" cy="318225"/>
          </a:xfrm>
        </p:grpSpPr>
        <p:sp>
          <p:nvSpPr>
            <p:cNvPr id="7775" name="Google Shape;7775;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9"/>
          <p:cNvGrpSpPr/>
          <p:nvPr/>
        </p:nvGrpSpPr>
        <p:grpSpPr>
          <a:xfrm>
            <a:off x="7092647" y="2887174"/>
            <a:ext cx="314662" cy="358099"/>
            <a:chOff x="-52832000" y="3192625"/>
            <a:chExt cx="279625" cy="318225"/>
          </a:xfrm>
        </p:grpSpPr>
        <p:sp>
          <p:nvSpPr>
            <p:cNvPr id="7783" name="Google Shape;7783;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9"/>
          <p:cNvGrpSpPr/>
          <p:nvPr/>
        </p:nvGrpSpPr>
        <p:grpSpPr>
          <a:xfrm>
            <a:off x="7070492" y="3359048"/>
            <a:ext cx="358971" cy="357198"/>
            <a:chOff x="-52851675" y="3585650"/>
            <a:chExt cx="319000" cy="317425"/>
          </a:xfrm>
        </p:grpSpPr>
        <p:sp>
          <p:nvSpPr>
            <p:cNvPr id="7792" name="Google Shape;7792;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9"/>
          <p:cNvGrpSpPr/>
          <p:nvPr/>
        </p:nvGrpSpPr>
        <p:grpSpPr>
          <a:xfrm>
            <a:off x="7092647" y="3820849"/>
            <a:ext cx="314662" cy="358999"/>
            <a:chOff x="-52832000" y="3976300"/>
            <a:chExt cx="279625" cy="319025"/>
          </a:xfrm>
        </p:grpSpPr>
        <p:sp>
          <p:nvSpPr>
            <p:cNvPr id="7799" name="Google Shape;7799;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9"/>
          <p:cNvGrpSpPr/>
          <p:nvPr/>
        </p:nvGrpSpPr>
        <p:grpSpPr>
          <a:xfrm>
            <a:off x="6209853" y="4275497"/>
            <a:ext cx="316434" cy="358099"/>
            <a:chOff x="-51633225" y="3198925"/>
            <a:chExt cx="281200" cy="318225"/>
          </a:xfrm>
        </p:grpSpPr>
        <p:sp>
          <p:nvSpPr>
            <p:cNvPr id="7805" name="Google Shape;7805;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79"/>
          <p:cNvGrpSpPr/>
          <p:nvPr/>
        </p:nvGrpSpPr>
        <p:grpSpPr>
          <a:xfrm>
            <a:off x="6628676" y="1533418"/>
            <a:ext cx="365188" cy="357226"/>
            <a:chOff x="-56396775" y="3199700"/>
            <a:chExt cx="324525" cy="317450"/>
          </a:xfrm>
        </p:grpSpPr>
        <p:sp>
          <p:nvSpPr>
            <p:cNvPr id="7813" name="Google Shape;7813;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79"/>
          <p:cNvGrpSpPr/>
          <p:nvPr/>
        </p:nvGrpSpPr>
        <p:grpSpPr>
          <a:xfrm>
            <a:off x="6631771" y="1999353"/>
            <a:ext cx="358999" cy="335958"/>
            <a:chOff x="-56394425" y="3600600"/>
            <a:chExt cx="319025" cy="298550"/>
          </a:xfrm>
        </p:grpSpPr>
        <p:sp>
          <p:nvSpPr>
            <p:cNvPr id="7820" name="Google Shape;7820;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9"/>
          <p:cNvGrpSpPr/>
          <p:nvPr/>
        </p:nvGrpSpPr>
        <p:grpSpPr>
          <a:xfrm>
            <a:off x="6662538" y="2430117"/>
            <a:ext cx="327068" cy="357198"/>
            <a:chOff x="-56379450" y="3983400"/>
            <a:chExt cx="290650" cy="317425"/>
          </a:xfrm>
        </p:grpSpPr>
        <p:sp>
          <p:nvSpPr>
            <p:cNvPr id="7824" name="Google Shape;7824;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9"/>
          <p:cNvGrpSpPr/>
          <p:nvPr/>
        </p:nvGrpSpPr>
        <p:grpSpPr>
          <a:xfrm>
            <a:off x="5326242" y="2894264"/>
            <a:ext cx="316434" cy="358971"/>
            <a:chOff x="-54401725" y="3198925"/>
            <a:chExt cx="281200" cy="319000"/>
          </a:xfrm>
        </p:grpSpPr>
        <p:sp>
          <p:nvSpPr>
            <p:cNvPr id="7833" name="Google Shape;7833;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9"/>
          <p:cNvGrpSpPr/>
          <p:nvPr/>
        </p:nvGrpSpPr>
        <p:grpSpPr>
          <a:xfrm>
            <a:off x="5327128" y="3364365"/>
            <a:ext cx="314662" cy="358099"/>
            <a:chOff x="-54401725" y="3590375"/>
            <a:chExt cx="279625" cy="318225"/>
          </a:xfrm>
        </p:grpSpPr>
        <p:sp>
          <p:nvSpPr>
            <p:cNvPr id="7845" name="Google Shape;7845;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9"/>
          <p:cNvGrpSpPr/>
          <p:nvPr/>
        </p:nvGrpSpPr>
        <p:grpSpPr>
          <a:xfrm>
            <a:off x="5324920" y="3827938"/>
            <a:ext cx="319079" cy="358099"/>
            <a:chOff x="-54403300" y="3982600"/>
            <a:chExt cx="283550" cy="318225"/>
          </a:xfrm>
        </p:grpSpPr>
        <p:sp>
          <p:nvSpPr>
            <p:cNvPr id="7852" name="Google Shape;7852;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9"/>
          <p:cNvGrpSpPr/>
          <p:nvPr/>
        </p:nvGrpSpPr>
        <p:grpSpPr>
          <a:xfrm>
            <a:off x="7512313" y="2889172"/>
            <a:ext cx="356298" cy="356973"/>
            <a:chOff x="-52458650" y="3194400"/>
            <a:chExt cx="316625" cy="317225"/>
          </a:xfrm>
        </p:grpSpPr>
        <p:sp>
          <p:nvSpPr>
            <p:cNvPr id="7858" name="Google Shape;7858;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9"/>
          <p:cNvGrpSpPr/>
          <p:nvPr/>
        </p:nvGrpSpPr>
        <p:grpSpPr>
          <a:xfrm>
            <a:off x="7521611" y="3358148"/>
            <a:ext cx="337703" cy="357845"/>
            <a:chOff x="-52450000" y="3584850"/>
            <a:chExt cx="300100" cy="318000"/>
          </a:xfrm>
        </p:grpSpPr>
        <p:sp>
          <p:nvSpPr>
            <p:cNvPr id="7867" name="Google Shape;7867;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9"/>
          <p:cNvGrpSpPr/>
          <p:nvPr/>
        </p:nvGrpSpPr>
        <p:grpSpPr>
          <a:xfrm>
            <a:off x="7533131" y="3822621"/>
            <a:ext cx="314662" cy="357226"/>
            <a:chOff x="-52440550" y="3977875"/>
            <a:chExt cx="279625" cy="317450"/>
          </a:xfrm>
        </p:grpSpPr>
        <p:sp>
          <p:nvSpPr>
            <p:cNvPr id="7875" name="Google Shape;7875;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9"/>
          <p:cNvGrpSpPr/>
          <p:nvPr/>
        </p:nvGrpSpPr>
        <p:grpSpPr>
          <a:xfrm>
            <a:off x="6645066" y="4278827"/>
            <a:ext cx="314662" cy="358999"/>
            <a:chOff x="-51623775" y="3584850"/>
            <a:chExt cx="279625" cy="319025"/>
          </a:xfrm>
        </p:grpSpPr>
        <p:sp>
          <p:nvSpPr>
            <p:cNvPr id="7884" name="Google Shape;7884;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6" name="Shape 7896"/>
        <p:cNvGrpSpPr/>
        <p:nvPr/>
      </p:nvGrpSpPr>
      <p:grpSpPr>
        <a:xfrm>
          <a:off x="0" y="0"/>
          <a:ext cx="0" cy="0"/>
          <a:chOff x="0" y="0"/>
          <a:chExt cx="0" cy="0"/>
        </a:xfrm>
      </p:grpSpPr>
      <p:sp>
        <p:nvSpPr>
          <p:cNvPr id="7897" name="Google Shape;7897;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98" name="Google Shape;7898;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99" name="Google Shape;7899;p80"/>
          <p:cNvGrpSpPr/>
          <p:nvPr/>
        </p:nvGrpSpPr>
        <p:grpSpPr>
          <a:xfrm>
            <a:off x="885675" y="1539249"/>
            <a:ext cx="276003" cy="357300"/>
            <a:chOff x="-50469125" y="3183175"/>
            <a:chExt cx="233150" cy="301825"/>
          </a:xfrm>
        </p:grpSpPr>
        <p:sp>
          <p:nvSpPr>
            <p:cNvPr id="7900" name="Google Shape;7900;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0"/>
          <p:cNvGrpSpPr/>
          <p:nvPr/>
        </p:nvGrpSpPr>
        <p:grpSpPr>
          <a:xfrm>
            <a:off x="845574" y="1974651"/>
            <a:ext cx="356205" cy="355288"/>
            <a:chOff x="-50504575" y="3550975"/>
            <a:chExt cx="300900" cy="300125"/>
          </a:xfrm>
        </p:grpSpPr>
        <p:sp>
          <p:nvSpPr>
            <p:cNvPr id="7904" name="Google Shape;7904;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0"/>
          <p:cNvGrpSpPr/>
          <p:nvPr/>
        </p:nvGrpSpPr>
        <p:grpSpPr>
          <a:xfrm>
            <a:off x="845574" y="2412893"/>
            <a:ext cx="356205" cy="354341"/>
            <a:chOff x="-50503000" y="3921175"/>
            <a:chExt cx="300900" cy="299325"/>
          </a:xfrm>
        </p:grpSpPr>
        <p:sp>
          <p:nvSpPr>
            <p:cNvPr id="7909" name="Google Shape;7909;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0"/>
          <p:cNvGrpSpPr/>
          <p:nvPr/>
        </p:nvGrpSpPr>
        <p:grpSpPr>
          <a:xfrm>
            <a:off x="3049627" y="1558811"/>
            <a:ext cx="355258" cy="356205"/>
            <a:chOff x="-48630025" y="3199700"/>
            <a:chExt cx="300100" cy="300900"/>
          </a:xfrm>
        </p:grpSpPr>
        <p:sp>
          <p:nvSpPr>
            <p:cNvPr id="7915" name="Google Shape;7915;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0"/>
          <p:cNvGrpSpPr/>
          <p:nvPr/>
        </p:nvGrpSpPr>
        <p:grpSpPr>
          <a:xfrm>
            <a:off x="3049627" y="1996107"/>
            <a:ext cx="355258" cy="355258"/>
            <a:chOff x="-48630025" y="3569100"/>
            <a:chExt cx="300100" cy="300100"/>
          </a:xfrm>
        </p:grpSpPr>
        <p:sp>
          <p:nvSpPr>
            <p:cNvPr id="7919" name="Google Shape;7919;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0"/>
          <p:cNvGrpSpPr/>
          <p:nvPr/>
        </p:nvGrpSpPr>
        <p:grpSpPr>
          <a:xfrm>
            <a:off x="3050101" y="2433403"/>
            <a:ext cx="354311" cy="353394"/>
            <a:chOff x="-48629225" y="3938500"/>
            <a:chExt cx="299300" cy="298525"/>
          </a:xfrm>
        </p:grpSpPr>
        <p:sp>
          <p:nvSpPr>
            <p:cNvPr id="7930" name="Google Shape;7930;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0"/>
          <p:cNvGrpSpPr/>
          <p:nvPr/>
        </p:nvGrpSpPr>
        <p:grpSpPr>
          <a:xfrm>
            <a:off x="1785504" y="2904744"/>
            <a:ext cx="311458" cy="354341"/>
            <a:chOff x="-46762575" y="3200500"/>
            <a:chExt cx="263100" cy="299325"/>
          </a:xfrm>
        </p:grpSpPr>
        <p:sp>
          <p:nvSpPr>
            <p:cNvPr id="7935" name="Google Shape;7935;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0"/>
          <p:cNvGrpSpPr/>
          <p:nvPr/>
        </p:nvGrpSpPr>
        <p:grpSpPr>
          <a:xfrm>
            <a:off x="1763589" y="3363466"/>
            <a:ext cx="355288" cy="312375"/>
            <a:chOff x="-46779900" y="3588000"/>
            <a:chExt cx="300125" cy="263875"/>
          </a:xfrm>
        </p:grpSpPr>
        <p:sp>
          <p:nvSpPr>
            <p:cNvPr id="7941" name="Google Shape;7941;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0"/>
          <p:cNvGrpSpPr/>
          <p:nvPr/>
        </p:nvGrpSpPr>
        <p:grpSpPr>
          <a:xfrm>
            <a:off x="1764062" y="3778388"/>
            <a:ext cx="354341" cy="353394"/>
            <a:chOff x="-46779100" y="3938500"/>
            <a:chExt cx="299325" cy="298525"/>
          </a:xfrm>
        </p:grpSpPr>
        <p:sp>
          <p:nvSpPr>
            <p:cNvPr id="7946" name="Google Shape;7946;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0"/>
          <p:cNvGrpSpPr/>
          <p:nvPr/>
        </p:nvGrpSpPr>
        <p:grpSpPr>
          <a:xfrm>
            <a:off x="3971800" y="2911255"/>
            <a:ext cx="355258" cy="355288"/>
            <a:chOff x="-44924250" y="3206000"/>
            <a:chExt cx="300100" cy="300125"/>
          </a:xfrm>
        </p:grpSpPr>
        <p:sp>
          <p:nvSpPr>
            <p:cNvPr id="7949" name="Google Shape;7949;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0"/>
          <p:cNvGrpSpPr/>
          <p:nvPr/>
        </p:nvGrpSpPr>
        <p:grpSpPr>
          <a:xfrm>
            <a:off x="1286286" y="1539249"/>
            <a:ext cx="355258" cy="355258"/>
            <a:chOff x="-50134375" y="3183175"/>
            <a:chExt cx="300100" cy="300100"/>
          </a:xfrm>
        </p:grpSpPr>
        <p:sp>
          <p:nvSpPr>
            <p:cNvPr id="7955" name="Google Shape;7955;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0"/>
          <p:cNvGrpSpPr/>
          <p:nvPr/>
        </p:nvGrpSpPr>
        <p:grpSpPr>
          <a:xfrm>
            <a:off x="1286286" y="1974651"/>
            <a:ext cx="355258" cy="355288"/>
            <a:chOff x="-50134375" y="3550975"/>
            <a:chExt cx="300100" cy="300125"/>
          </a:xfrm>
        </p:grpSpPr>
        <p:sp>
          <p:nvSpPr>
            <p:cNvPr id="7966" name="Google Shape;7966;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0"/>
          <p:cNvGrpSpPr/>
          <p:nvPr/>
        </p:nvGrpSpPr>
        <p:grpSpPr>
          <a:xfrm>
            <a:off x="1286286" y="2412183"/>
            <a:ext cx="355258" cy="355051"/>
            <a:chOff x="-50134375" y="3920575"/>
            <a:chExt cx="300100" cy="299925"/>
          </a:xfrm>
        </p:grpSpPr>
        <p:sp>
          <p:nvSpPr>
            <p:cNvPr id="7969" name="Google Shape;7969;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0"/>
          <p:cNvGrpSpPr/>
          <p:nvPr/>
        </p:nvGrpSpPr>
        <p:grpSpPr>
          <a:xfrm>
            <a:off x="3497010" y="1559758"/>
            <a:ext cx="357123" cy="355258"/>
            <a:chOff x="-48262200" y="3200500"/>
            <a:chExt cx="301675" cy="300100"/>
          </a:xfrm>
        </p:grpSpPr>
        <p:sp>
          <p:nvSpPr>
            <p:cNvPr id="7973" name="Google Shape;7973;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0"/>
          <p:cNvGrpSpPr/>
          <p:nvPr/>
        </p:nvGrpSpPr>
        <p:grpSpPr>
          <a:xfrm>
            <a:off x="3526383" y="1996847"/>
            <a:ext cx="298377" cy="354519"/>
            <a:chOff x="-48233050" y="3569725"/>
            <a:chExt cx="252050" cy="299475"/>
          </a:xfrm>
        </p:grpSpPr>
        <p:sp>
          <p:nvSpPr>
            <p:cNvPr id="7983" name="Google Shape;7983;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0"/>
          <p:cNvGrpSpPr/>
          <p:nvPr/>
        </p:nvGrpSpPr>
        <p:grpSpPr>
          <a:xfrm>
            <a:off x="3550148" y="2430591"/>
            <a:ext cx="250847" cy="358070"/>
            <a:chOff x="-48216525" y="3936125"/>
            <a:chExt cx="211900" cy="302475"/>
          </a:xfrm>
        </p:grpSpPr>
        <p:sp>
          <p:nvSpPr>
            <p:cNvPr id="7987" name="Google Shape;7987;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0"/>
          <p:cNvGrpSpPr/>
          <p:nvPr/>
        </p:nvGrpSpPr>
        <p:grpSpPr>
          <a:xfrm>
            <a:off x="2205866" y="2905661"/>
            <a:ext cx="355258" cy="355288"/>
            <a:chOff x="-46410500" y="3201275"/>
            <a:chExt cx="300100" cy="300125"/>
          </a:xfrm>
        </p:grpSpPr>
        <p:sp>
          <p:nvSpPr>
            <p:cNvPr id="7992" name="Google Shape;7992;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0"/>
          <p:cNvGrpSpPr/>
          <p:nvPr/>
        </p:nvGrpSpPr>
        <p:grpSpPr>
          <a:xfrm>
            <a:off x="2205866" y="3341092"/>
            <a:ext cx="355258" cy="356205"/>
            <a:chOff x="-46409700" y="3569100"/>
            <a:chExt cx="300100" cy="300900"/>
          </a:xfrm>
        </p:grpSpPr>
        <p:sp>
          <p:nvSpPr>
            <p:cNvPr id="7998" name="Google Shape;7998;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2193747" y="3776524"/>
            <a:ext cx="379497" cy="358070"/>
            <a:chOff x="-46422300" y="3936925"/>
            <a:chExt cx="320575" cy="302475"/>
          </a:xfrm>
        </p:grpSpPr>
        <p:sp>
          <p:nvSpPr>
            <p:cNvPr id="8004" name="Google Shape;8004;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0"/>
          <p:cNvGrpSpPr/>
          <p:nvPr/>
        </p:nvGrpSpPr>
        <p:grpSpPr>
          <a:xfrm>
            <a:off x="3971326" y="3330852"/>
            <a:ext cx="356205" cy="355258"/>
            <a:chOff x="-44914800" y="3560450"/>
            <a:chExt cx="300900" cy="300100"/>
          </a:xfrm>
        </p:grpSpPr>
        <p:sp>
          <p:nvSpPr>
            <p:cNvPr id="8007" name="Google Shape;8007;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0"/>
          <p:cNvGrpSpPr/>
          <p:nvPr/>
        </p:nvGrpSpPr>
        <p:grpSpPr>
          <a:xfrm>
            <a:off x="1726378" y="1539486"/>
            <a:ext cx="354311" cy="354104"/>
            <a:chOff x="-49764975" y="3183375"/>
            <a:chExt cx="299300" cy="299125"/>
          </a:xfrm>
        </p:grpSpPr>
        <p:sp>
          <p:nvSpPr>
            <p:cNvPr id="8013" name="Google Shape;8013;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0"/>
          <p:cNvGrpSpPr/>
          <p:nvPr/>
        </p:nvGrpSpPr>
        <p:grpSpPr>
          <a:xfrm>
            <a:off x="1726378" y="1974947"/>
            <a:ext cx="354311" cy="355909"/>
            <a:chOff x="-49764975" y="3551225"/>
            <a:chExt cx="299300" cy="300650"/>
          </a:xfrm>
        </p:grpSpPr>
        <p:sp>
          <p:nvSpPr>
            <p:cNvPr id="8023" name="Google Shape;8023;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0"/>
          <p:cNvGrpSpPr/>
          <p:nvPr/>
        </p:nvGrpSpPr>
        <p:grpSpPr>
          <a:xfrm>
            <a:off x="1724040" y="2411710"/>
            <a:ext cx="358987" cy="355525"/>
            <a:chOff x="-49766550" y="3920175"/>
            <a:chExt cx="303250" cy="300325"/>
          </a:xfrm>
        </p:grpSpPr>
        <p:sp>
          <p:nvSpPr>
            <p:cNvPr id="8035" name="Google Shape;8035;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0"/>
          <p:cNvGrpSpPr/>
          <p:nvPr/>
        </p:nvGrpSpPr>
        <p:grpSpPr>
          <a:xfrm>
            <a:off x="3939571" y="1559758"/>
            <a:ext cx="357123" cy="354341"/>
            <a:chOff x="-47892800" y="3200500"/>
            <a:chExt cx="301675" cy="299325"/>
          </a:xfrm>
        </p:grpSpPr>
        <p:sp>
          <p:nvSpPr>
            <p:cNvPr id="8040" name="Google Shape;8040;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0"/>
          <p:cNvGrpSpPr/>
          <p:nvPr/>
        </p:nvGrpSpPr>
        <p:grpSpPr>
          <a:xfrm>
            <a:off x="4003437" y="1996107"/>
            <a:ext cx="229391" cy="355258"/>
            <a:chOff x="-47839250" y="3569100"/>
            <a:chExt cx="193775" cy="300100"/>
          </a:xfrm>
        </p:grpSpPr>
        <p:sp>
          <p:nvSpPr>
            <p:cNvPr id="8047" name="Google Shape;8047;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0"/>
          <p:cNvGrpSpPr/>
          <p:nvPr/>
        </p:nvGrpSpPr>
        <p:grpSpPr>
          <a:xfrm>
            <a:off x="3940503" y="2432456"/>
            <a:ext cx="355258" cy="356205"/>
            <a:chOff x="-47892800" y="3937700"/>
            <a:chExt cx="300100" cy="300900"/>
          </a:xfrm>
        </p:grpSpPr>
        <p:sp>
          <p:nvSpPr>
            <p:cNvPr id="8054" name="Google Shape;8054;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0"/>
          <p:cNvGrpSpPr/>
          <p:nvPr/>
        </p:nvGrpSpPr>
        <p:grpSpPr>
          <a:xfrm>
            <a:off x="2645798" y="2926170"/>
            <a:ext cx="355258" cy="311458"/>
            <a:chOff x="-46042675" y="3218600"/>
            <a:chExt cx="300100" cy="263100"/>
          </a:xfrm>
        </p:grpSpPr>
        <p:sp>
          <p:nvSpPr>
            <p:cNvPr id="8063" name="Google Shape;8063;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80"/>
          <p:cNvGrpSpPr/>
          <p:nvPr/>
        </p:nvGrpSpPr>
        <p:grpSpPr>
          <a:xfrm>
            <a:off x="2645798" y="3340619"/>
            <a:ext cx="355258" cy="323118"/>
            <a:chOff x="-46042675" y="3568700"/>
            <a:chExt cx="300100" cy="272950"/>
          </a:xfrm>
        </p:grpSpPr>
        <p:sp>
          <p:nvSpPr>
            <p:cNvPr id="8070" name="Google Shape;8070;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0"/>
          <p:cNvGrpSpPr/>
          <p:nvPr/>
        </p:nvGrpSpPr>
        <p:grpSpPr>
          <a:xfrm>
            <a:off x="2687749" y="3777589"/>
            <a:ext cx="271357" cy="356057"/>
            <a:chOff x="-46007225" y="3937825"/>
            <a:chExt cx="229225" cy="300775"/>
          </a:xfrm>
        </p:grpSpPr>
        <p:sp>
          <p:nvSpPr>
            <p:cNvPr id="8075" name="Google Shape;8075;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0"/>
          <p:cNvGrpSpPr/>
          <p:nvPr/>
        </p:nvGrpSpPr>
        <p:grpSpPr>
          <a:xfrm>
            <a:off x="3993241" y="3767675"/>
            <a:ext cx="312375" cy="357596"/>
            <a:chOff x="-44895900" y="3929450"/>
            <a:chExt cx="263875" cy="302075"/>
          </a:xfrm>
        </p:grpSpPr>
        <p:sp>
          <p:nvSpPr>
            <p:cNvPr id="8086" name="Google Shape;8086;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0"/>
          <p:cNvGrpSpPr/>
          <p:nvPr/>
        </p:nvGrpSpPr>
        <p:grpSpPr>
          <a:xfrm>
            <a:off x="2167060" y="1550436"/>
            <a:ext cx="356205" cy="332885"/>
            <a:chOff x="-49397175" y="3192625"/>
            <a:chExt cx="300900" cy="281200"/>
          </a:xfrm>
        </p:grpSpPr>
        <p:sp>
          <p:nvSpPr>
            <p:cNvPr id="8093" name="Google Shape;8093;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0"/>
          <p:cNvGrpSpPr/>
          <p:nvPr/>
        </p:nvGrpSpPr>
        <p:grpSpPr>
          <a:xfrm>
            <a:off x="2193163" y="1974651"/>
            <a:ext cx="304000" cy="356205"/>
            <a:chOff x="-49375900" y="3550975"/>
            <a:chExt cx="256800" cy="300900"/>
          </a:xfrm>
        </p:grpSpPr>
        <p:sp>
          <p:nvSpPr>
            <p:cNvPr id="8101" name="Google Shape;8101;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0"/>
          <p:cNvGrpSpPr/>
          <p:nvPr/>
        </p:nvGrpSpPr>
        <p:grpSpPr>
          <a:xfrm>
            <a:off x="2188516" y="2411946"/>
            <a:ext cx="313293" cy="356205"/>
            <a:chOff x="-49378250" y="3920375"/>
            <a:chExt cx="264650" cy="300900"/>
          </a:xfrm>
        </p:grpSpPr>
        <p:sp>
          <p:nvSpPr>
            <p:cNvPr id="8113" name="Google Shape;8113;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0"/>
          <p:cNvGrpSpPr/>
          <p:nvPr/>
        </p:nvGrpSpPr>
        <p:grpSpPr>
          <a:xfrm>
            <a:off x="907504" y="2904744"/>
            <a:ext cx="312375" cy="357123"/>
            <a:chOff x="-47505300" y="3200500"/>
            <a:chExt cx="263875" cy="301675"/>
          </a:xfrm>
        </p:grpSpPr>
        <p:sp>
          <p:nvSpPr>
            <p:cNvPr id="8121" name="Google Shape;8121;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0"/>
          <p:cNvGrpSpPr/>
          <p:nvPr/>
        </p:nvGrpSpPr>
        <p:grpSpPr>
          <a:xfrm>
            <a:off x="885604" y="3341092"/>
            <a:ext cx="356176" cy="355051"/>
            <a:chOff x="-47524975" y="3569100"/>
            <a:chExt cx="300875" cy="299925"/>
          </a:xfrm>
        </p:grpSpPr>
        <p:sp>
          <p:nvSpPr>
            <p:cNvPr id="8135" name="Google Shape;8135;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0"/>
          <p:cNvGrpSpPr/>
          <p:nvPr/>
        </p:nvGrpSpPr>
        <p:grpSpPr>
          <a:xfrm>
            <a:off x="886062" y="3820354"/>
            <a:ext cx="355258" cy="270410"/>
            <a:chOff x="-47523400" y="3973950"/>
            <a:chExt cx="300100" cy="228425"/>
          </a:xfrm>
        </p:grpSpPr>
        <p:sp>
          <p:nvSpPr>
            <p:cNvPr id="8141" name="Google Shape;8141;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0"/>
          <p:cNvGrpSpPr/>
          <p:nvPr/>
        </p:nvGrpSpPr>
        <p:grpSpPr>
          <a:xfrm>
            <a:off x="3091183" y="2903353"/>
            <a:ext cx="354341" cy="357596"/>
            <a:chOff x="-45673275" y="3199325"/>
            <a:chExt cx="299325" cy="302075"/>
          </a:xfrm>
        </p:grpSpPr>
        <p:sp>
          <p:nvSpPr>
            <p:cNvPr id="8147" name="Google Shape;8147;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0"/>
          <p:cNvGrpSpPr/>
          <p:nvPr/>
        </p:nvGrpSpPr>
        <p:grpSpPr>
          <a:xfrm>
            <a:off x="3090251" y="3361602"/>
            <a:ext cx="356205" cy="314240"/>
            <a:chOff x="-45674075" y="3586425"/>
            <a:chExt cx="300900" cy="265450"/>
          </a:xfrm>
        </p:grpSpPr>
        <p:sp>
          <p:nvSpPr>
            <p:cNvPr id="8151" name="Google Shape;8151;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0"/>
          <p:cNvGrpSpPr/>
          <p:nvPr/>
        </p:nvGrpSpPr>
        <p:grpSpPr>
          <a:xfrm>
            <a:off x="3091183" y="3777441"/>
            <a:ext cx="354341" cy="356205"/>
            <a:chOff x="-45673275" y="3937700"/>
            <a:chExt cx="299325" cy="300900"/>
          </a:xfrm>
        </p:grpSpPr>
        <p:sp>
          <p:nvSpPr>
            <p:cNvPr id="8154" name="Google Shape;8154;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0"/>
          <p:cNvGrpSpPr/>
          <p:nvPr/>
        </p:nvGrpSpPr>
        <p:grpSpPr>
          <a:xfrm>
            <a:off x="2205349" y="4270225"/>
            <a:ext cx="356205" cy="356205"/>
            <a:chOff x="-44512325" y="3176075"/>
            <a:chExt cx="300900" cy="300900"/>
          </a:xfrm>
        </p:grpSpPr>
        <p:sp>
          <p:nvSpPr>
            <p:cNvPr id="8161" name="Google Shape;8161;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0"/>
          <p:cNvGrpSpPr/>
          <p:nvPr/>
        </p:nvGrpSpPr>
        <p:grpSpPr>
          <a:xfrm>
            <a:off x="2608689" y="1539249"/>
            <a:ext cx="354341" cy="354341"/>
            <a:chOff x="-49027775" y="3183175"/>
            <a:chExt cx="299325" cy="299325"/>
          </a:xfrm>
        </p:grpSpPr>
        <p:sp>
          <p:nvSpPr>
            <p:cNvPr id="8165" name="Google Shape;8165;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80"/>
          <p:cNvGrpSpPr/>
          <p:nvPr/>
        </p:nvGrpSpPr>
        <p:grpSpPr>
          <a:xfrm>
            <a:off x="2608230" y="1974651"/>
            <a:ext cx="355258" cy="357152"/>
            <a:chOff x="-49027775" y="3550975"/>
            <a:chExt cx="300100" cy="301700"/>
          </a:xfrm>
        </p:grpSpPr>
        <p:sp>
          <p:nvSpPr>
            <p:cNvPr id="8170" name="Google Shape;8170;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0"/>
          <p:cNvGrpSpPr/>
          <p:nvPr/>
        </p:nvGrpSpPr>
        <p:grpSpPr>
          <a:xfrm>
            <a:off x="2606306" y="2411710"/>
            <a:ext cx="359106" cy="355525"/>
            <a:chOff x="-49031025" y="3920175"/>
            <a:chExt cx="303350" cy="300325"/>
          </a:xfrm>
        </p:grpSpPr>
        <p:sp>
          <p:nvSpPr>
            <p:cNvPr id="8181" name="Google Shape;8181;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0"/>
          <p:cNvGrpSpPr/>
          <p:nvPr/>
        </p:nvGrpSpPr>
        <p:grpSpPr>
          <a:xfrm>
            <a:off x="1322411" y="2904744"/>
            <a:ext cx="356176" cy="354341"/>
            <a:chOff x="-47155575" y="3200500"/>
            <a:chExt cx="300875" cy="299325"/>
          </a:xfrm>
        </p:grpSpPr>
        <p:sp>
          <p:nvSpPr>
            <p:cNvPr id="8188" name="Google Shape;8188;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0"/>
          <p:cNvGrpSpPr/>
          <p:nvPr/>
        </p:nvGrpSpPr>
        <p:grpSpPr>
          <a:xfrm>
            <a:off x="1322870" y="3341092"/>
            <a:ext cx="355258" cy="355258"/>
            <a:chOff x="-47154800" y="3569100"/>
            <a:chExt cx="300100" cy="300100"/>
          </a:xfrm>
        </p:grpSpPr>
        <p:sp>
          <p:nvSpPr>
            <p:cNvPr id="8195" name="Google Shape;8195;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0"/>
          <p:cNvGrpSpPr/>
          <p:nvPr/>
        </p:nvGrpSpPr>
        <p:grpSpPr>
          <a:xfrm>
            <a:off x="1323343" y="3779305"/>
            <a:ext cx="354311" cy="353423"/>
            <a:chOff x="-47154000" y="3939275"/>
            <a:chExt cx="299300" cy="298550"/>
          </a:xfrm>
        </p:grpSpPr>
        <p:sp>
          <p:nvSpPr>
            <p:cNvPr id="8202" name="Google Shape;8202;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0"/>
          <p:cNvGrpSpPr/>
          <p:nvPr/>
        </p:nvGrpSpPr>
        <p:grpSpPr>
          <a:xfrm>
            <a:off x="3548633" y="2904744"/>
            <a:ext cx="312375" cy="354341"/>
            <a:chOff x="-45286550" y="3200500"/>
            <a:chExt cx="263875" cy="299325"/>
          </a:xfrm>
        </p:grpSpPr>
        <p:sp>
          <p:nvSpPr>
            <p:cNvPr id="8207" name="Google Shape;8207;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0"/>
          <p:cNvGrpSpPr/>
          <p:nvPr/>
        </p:nvGrpSpPr>
        <p:grpSpPr>
          <a:xfrm>
            <a:off x="3548633" y="3342039"/>
            <a:ext cx="312375" cy="354311"/>
            <a:chOff x="-45286550" y="3569900"/>
            <a:chExt cx="263875" cy="299300"/>
          </a:xfrm>
        </p:grpSpPr>
        <p:sp>
          <p:nvSpPr>
            <p:cNvPr id="8211" name="Google Shape;8211;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0"/>
          <p:cNvGrpSpPr/>
          <p:nvPr/>
        </p:nvGrpSpPr>
        <p:grpSpPr>
          <a:xfrm>
            <a:off x="3559820" y="3778388"/>
            <a:ext cx="290001" cy="355258"/>
            <a:chOff x="-45277900" y="3938500"/>
            <a:chExt cx="244975" cy="300100"/>
          </a:xfrm>
        </p:grpSpPr>
        <p:sp>
          <p:nvSpPr>
            <p:cNvPr id="8218" name="Google Shape;8218;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0"/>
          <p:cNvGrpSpPr/>
          <p:nvPr/>
        </p:nvGrpSpPr>
        <p:grpSpPr>
          <a:xfrm>
            <a:off x="2645769" y="4247490"/>
            <a:ext cx="355258" cy="355258"/>
            <a:chOff x="-44502875" y="3576975"/>
            <a:chExt cx="300100" cy="300100"/>
          </a:xfrm>
        </p:grpSpPr>
        <p:sp>
          <p:nvSpPr>
            <p:cNvPr id="8223" name="Google Shape;8223;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0"/>
          <p:cNvGrpSpPr/>
          <p:nvPr/>
        </p:nvGrpSpPr>
        <p:grpSpPr>
          <a:xfrm>
            <a:off x="4858968" y="1532275"/>
            <a:ext cx="356221" cy="354973"/>
            <a:chOff x="-13947000" y="3212800"/>
            <a:chExt cx="353675" cy="352400"/>
          </a:xfrm>
        </p:grpSpPr>
        <p:sp>
          <p:nvSpPr>
            <p:cNvPr id="8227" name="Google Shape;8227;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0"/>
          <p:cNvGrpSpPr/>
          <p:nvPr/>
        </p:nvGrpSpPr>
        <p:grpSpPr>
          <a:xfrm>
            <a:off x="4858981" y="1973145"/>
            <a:ext cx="356196" cy="354670"/>
            <a:chOff x="-13946200" y="3647075"/>
            <a:chExt cx="353650" cy="352100"/>
          </a:xfrm>
        </p:grpSpPr>
        <p:sp>
          <p:nvSpPr>
            <p:cNvPr id="8230" name="Google Shape;8230;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8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7" name="Google Shape;8237;p80"/>
          <p:cNvGrpSpPr/>
          <p:nvPr/>
        </p:nvGrpSpPr>
        <p:grpSpPr>
          <a:xfrm>
            <a:off x="6642374" y="1532628"/>
            <a:ext cx="357002" cy="354267"/>
            <a:chOff x="-12163025" y="3214275"/>
            <a:chExt cx="354450" cy="351700"/>
          </a:xfrm>
        </p:grpSpPr>
        <p:sp>
          <p:nvSpPr>
            <p:cNvPr id="8238" name="Google Shape;8238;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0"/>
          <p:cNvGrpSpPr/>
          <p:nvPr/>
        </p:nvGrpSpPr>
        <p:grpSpPr>
          <a:xfrm>
            <a:off x="6643154" y="1972365"/>
            <a:ext cx="355441" cy="356232"/>
            <a:chOff x="-12160675" y="3647875"/>
            <a:chExt cx="352900" cy="353650"/>
          </a:xfrm>
        </p:grpSpPr>
        <p:sp>
          <p:nvSpPr>
            <p:cNvPr id="8242" name="Google Shape;8242;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0"/>
          <p:cNvGrpSpPr/>
          <p:nvPr/>
        </p:nvGrpSpPr>
        <p:grpSpPr>
          <a:xfrm>
            <a:off x="6653870" y="2416821"/>
            <a:ext cx="354635" cy="356232"/>
            <a:chOff x="-12160675" y="4081850"/>
            <a:chExt cx="352100" cy="353650"/>
          </a:xfrm>
        </p:grpSpPr>
        <p:sp>
          <p:nvSpPr>
            <p:cNvPr id="8250" name="Google Shape;8250;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0"/>
          <p:cNvGrpSpPr/>
          <p:nvPr/>
        </p:nvGrpSpPr>
        <p:grpSpPr>
          <a:xfrm>
            <a:off x="4858836" y="2891264"/>
            <a:ext cx="355416" cy="355652"/>
            <a:chOff x="-10391650" y="3180600"/>
            <a:chExt cx="352875" cy="353075"/>
          </a:xfrm>
        </p:grpSpPr>
        <p:sp>
          <p:nvSpPr>
            <p:cNvPr id="8257" name="Google Shape;8257;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0"/>
          <p:cNvGrpSpPr/>
          <p:nvPr/>
        </p:nvGrpSpPr>
        <p:grpSpPr>
          <a:xfrm>
            <a:off x="4858835" y="3368062"/>
            <a:ext cx="354635" cy="353890"/>
            <a:chOff x="-10390875" y="3616350"/>
            <a:chExt cx="352100" cy="351325"/>
          </a:xfrm>
        </p:grpSpPr>
        <p:sp>
          <p:nvSpPr>
            <p:cNvPr id="8264" name="Google Shape;8264;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0"/>
          <p:cNvGrpSpPr/>
          <p:nvPr/>
        </p:nvGrpSpPr>
        <p:grpSpPr>
          <a:xfrm>
            <a:off x="7525810" y="2892727"/>
            <a:ext cx="312585" cy="354670"/>
            <a:chOff x="-10370400" y="4049550"/>
            <a:chExt cx="310350" cy="352100"/>
          </a:xfrm>
        </p:grpSpPr>
        <p:sp>
          <p:nvSpPr>
            <p:cNvPr id="8268" name="Google Shape;8268;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0"/>
          <p:cNvGrpSpPr/>
          <p:nvPr/>
        </p:nvGrpSpPr>
        <p:grpSpPr>
          <a:xfrm>
            <a:off x="6630066" y="2891668"/>
            <a:ext cx="379236" cy="354847"/>
            <a:chOff x="-8674650" y="3210975"/>
            <a:chExt cx="376525" cy="352275"/>
          </a:xfrm>
        </p:grpSpPr>
        <p:sp>
          <p:nvSpPr>
            <p:cNvPr id="8274" name="Google Shape;8274;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0"/>
          <p:cNvGrpSpPr/>
          <p:nvPr/>
        </p:nvGrpSpPr>
        <p:grpSpPr>
          <a:xfrm>
            <a:off x="5301563" y="1531633"/>
            <a:ext cx="356221" cy="356257"/>
            <a:chOff x="-13512225" y="3211525"/>
            <a:chExt cx="353675" cy="353675"/>
          </a:xfrm>
        </p:grpSpPr>
        <p:sp>
          <p:nvSpPr>
            <p:cNvPr id="8281" name="Google Shape;8281;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0"/>
          <p:cNvGrpSpPr/>
          <p:nvPr/>
        </p:nvGrpSpPr>
        <p:grpSpPr>
          <a:xfrm>
            <a:off x="5301563" y="1973145"/>
            <a:ext cx="356221" cy="354670"/>
            <a:chOff x="-13512225" y="3647075"/>
            <a:chExt cx="353675" cy="352100"/>
          </a:xfrm>
        </p:grpSpPr>
        <p:sp>
          <p:nvSpPr>
            <p:cNvPr id="8287" name="Google Shape;8287;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0"/>
          <p:cNvGrpSpPr/>
          <p:nvPr/>
        </p:nvGrpSpPr>
        <p:grpSpPr>
          <a:xfrm>
            <a:off x="5311876" y="2417211"/>
            <a:ext cx="356221" cy="355451"/>
            <a:chOff x="-13512225" y="4080275"/>
            <a:chExt cx="353675" cy="352875"/>
          </a:xfrm>
        </p:grpSpPr>
        <p:sp>
          <p:nvSpPr>
            <p:cNvPr id="8298" name="Google Shape;8298;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0"/>
          <p:cNvGrpSpPr/>
          <p:nvPr/>
        </p:nvGrpSpPr>
        <p:grpSpPr>
          <a:xfrm>
            <a:off x="7084956" y="1564572"/>
            <a:ext cx="356196" cy="290379"/>
            <a:chOff x="-11728250" y="3245400"/>
            <a:chExt cx="353650" cy="288275"/>
          </a:xfrm>
        </p:grpSpPr>
        <p:sp>
          <p:nvSpPr>
            <p:cNvPr id="8310" name="Google Shape;8310;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5" name="Google Shape;8315;p80"/>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6" name="Google Shape;8316;p80"/>
          <p:cNvGrpSpPr/>
          <p:nvPr/>
        </p:nvGrpSpPr>
        <p:grpSpPr>
          <a:xfrm>
            <a:off x="7083760" y="1971660"/>
            <a:ext cx="358588" cy="357642"/>
            <a:chOff x="-11729050" y="3646475"/>
            <a:chExt cx="356025" cy="355050"/>
          </a:xfrm>
        </p:grpSpPr>
        <p:sp>
          <p:nvSpPr>
            <p:cNvPr id="8317" name="Google Shape;8317;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0"/>
          <p:cNvGrpSpPr/>
          <p:nvPr/>
        </p:nvGrpSpPr>
        <p:grpSpPr>
          <a:xfrm>
            <a:off x="7117464" y="2417211"/>
            <a:ext cx="311804" cy="355451"/>
            <a:chOff x="-11703850" y="4081850"/>
            <a:chExt cx="309575" cy="352875"/>
          </a:xfrm>
        </p:grpSpPr>
        <p:sp>
          <p:nvSpPr>
            <p:cNvPr id="8329" name="Google Shape;8329;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0"/>
          <p:cNvGrpSpPr/>
          <p:nvPr/>
        </p:nvGrpSpPr>
        <p:grpSpPr>
          <a:xfrm>
            <a:off x="5306120" y="2891364"/>
            <a:ext cx="357002" cy="355451"/>
            <a:chOff x="-9958475" y="3180025"/>
            <a:chExt cx="354450" cy="352875"/>
          </a:xfrm>
        </p:grpSpPr>
        <p:sp>
          <p:nvSpPr>
            <p:cNvPr id="8338" name="Google Shape;8338;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0"/>
          <p:cNvGrpSpPr/>
          <p:nvPr/>
        </p:nvGrpSpPr>
        <p:grpSpPr>
          <a:xfrm>
            <a:off x="5315247" y="3367345"/>
            <a:ext cx="337966" cy="355325"/>
            <a:chOff x="-9949025" y="3615575"/>
            <a:chExt cx="335550" cy="352750"/>
          </a:xfrm>
        </p:grpSpPr>
        <p:sp>
          <p:nvSpPr>
            <p:cNvPr id="8342" name="Google Shape;8342;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0"/>
          <p:cNvGrpSpPr/>
          <p:nvPr/>
        </p:nvGrpSpPr>
        <p:grpSpPr>
          <a:xfrm>
            <a:off x="7950093" y="2890851"/>
            <a:ext cx="360175" cy="358423"/>
            <a:chOff x="-9961625" y="4048175"/>
            <a:chExt cx="357600" cy="355825"/>
          </a:xfrm>
        </p:grpSpPr>
        <p:sp>
          <p:nvSpPr>
            <p:cNvPr id="8346" name="Google Shape;8346;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0"/>
          <p:cNvGrpSpPr/>
          <p:nvPr/>
        </p:nvGrpSpPr>
        <p:grpSpPr>
          <a:xfrm>
            <a:off x="6636814" y="3366363"/>
            <a:ext cx="364959" cy="357289"/>
            <a:chOff x="-8680950" y="3624225"/>
            <a:chExt cx="362350" cy="354700"/>
          </a:xfrm>
        </p:grpSpPr>
        <p:sp>
          <p:nvSpPr>
            <p:cNvPr id="8353" name="Google Shape;8353;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0"/>
          <p:cNvGrpSpPr/>
          <p:nvPr/>
        </p:nvGrpSpPr>
        <p:grpSpPr>
          <a:xfrm>
            <a:off x="5773058" y="1532024"/>
            <a:ext cx="313365" cy="355476"/>
            <a:chOff x="-13056975" y="3212300"/>
            <a:chExt cx="311125" cy="352900"/>
          </a:xfrm>
        </p:grpSpPr>
        <p:sp>
          <p:nvSpPr>
            <p:cNvPr id="8360" name="Google Shape;8360;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0"/>
          <p:cNvGrpSpPr/>
          <p:nvPr/>
        </p:nvGrpSpPr>
        <p:grpSpPr>
          <a:xfrm>
            <a:off x="5750446" y="1972818"/>
            <a:ext cx="358588" cy="355325"/>
            <a:chOff x="-13077450" y="3647075"/>
            <a:chExt cx="356025" cy="352750"/>
          </a:xfrm>
        </p:grpSpPr>
        <p:sp>
          <p:nvSpPr>
            <p:cNvPr id="8365" name="Google Shape;8365;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0"/>
          <p:cNvGrpSpPr/>
          <p:nvPr/>
        </p:nvGrpSpPr>
        <p:grpSpPr>
          <a:xfrm>
            <a:off x="5761552" y="2416418"/>
            <a:ext cx="357002" cy="357037"/>
            <a:chOff x="-13079025" y="4079475"/>
            <a:chExt cx="354450" cy="354450"/>
          </a:xfrm>
        </p:grpSpPr>
        <p:sp>
          <p:nvSpPr>
            <p:cNvPr id="8369" name="Google Shape;8369;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0"/>
          <p:cNvGrpSpPr/>
          <p:nvPr/>
        </p:nvGrpSpPr>
        <p:grpSpPr>
          <a:xfrm>
            <a:off x="7534619" y="1532427"/>
            <a:ext cx="356221" cy="354670"/>
            <a:chOff x="-11292700" y="3213875"/>
            <a:chExt cx="353675" cy="352100"/>
          </a:xfrm>
        </p:grpSpPr>
        <p:sp>
          <p:nvSpPr>
            <p:cNvPr id="8374" name="Google Shape;8374;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80"/>
          <p:cNvGrpSpPr/>
          <p:nvPr/>
        </p:nvGrpSpPr>
        <p:grpSpPr>
          <a:xfrm>
            <a:off x="7528677" y="1972365"/>
            <a:ext cx="368106" cy="356232"/>
            <a:chOff x="-11299000" y="3647875"/>
            <a:chExt cx="365475" cy="353650"/>
          </a:xfrm>
        </p:grpSpPr>
        <p:sp>
          <p:nvSpPr>
            <p:cNvPr id="8382" name="Google Shape;8382;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0"/>
          <p:cNvGrpSpPr/>
          <p:nvPr/>
        </p:nvGrpSpPr>
        <p:grpSpPr>
          <a:xfrm>
            <a:off x="7544139" y="2428316"/>
            <a:ext cx="357808" cy="333240"/>
            <a:chOff x="-11295075" y="4092875"/>
            <a:chExt cx="355250" cy="330825"/>
          </a:xfrm>
        </p:grpSpPr>
        <p:sp>
          <p:nvSpPr>
            <p:cNvPr id="8389" name="Google Shape;8389;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0"/>
          <p:cNvGrpSpPr/>
          <p:nvPr/>
        </p:nvGrpSpPr>
        <p:grpSpPr>
          <a:xfrm>
            <a:off x="5769739" y="2891364"/>
            <a:ext cx="312585" cy="355451"/>
            <a:chOff x="-9500075" y="3180800"/>
            <a:chExt cx="310350" cy="352875"/>
          </a:xfrm>
        </p:grpSpPr>
        <p:sp>
          <p:nvSpPr>
            <p:cNvPr id="8395" name="Google Shape;8395;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0"/>
          <p:cNvGrpSpPr/>
          <p:nvPr/>
        </p:nvGrpSpPr>
        <p:grpSpPr>
          <a:xfrm>
            <a:off x="5747530" y="3366879"/>
            <a:ext cx="356221" cy="356257"/>
            <a:chOff x="-9523700" y="3614000"/>
            <a:chExt cx="353675" cy="353675"/>
          </a:xfrm>
        </p:grpSpPr>
        <p:sp>
          <p:nvSpPr>
            <p:cNvPr id="8405" name="Google Shape;8405;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0"/>
          <p:cNvGrpSpPr/>
          <p:nvPr/>
        </p:nvGrpSpPr>
        <p:grpSpPr>
          <a:xfrm>
            <a:off x="7532481" y="3389521"/>
            <a:ext cx="356221" cy="354670"/>
            <a:chOff x="-9523700" y="4049550"/>
            <a:chExt cx="353675" cy="352100"/>
          </a:xfrm>
        </p:grpSpPr>
        <p:sp>
          <p:nvSpPr>
            <p:cNvPr id="8415" name="Google Shape;8415;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0"/>
          <p:cNvGrpSpPr/>
          <p:nvPr/>
        </p:nvGrpSpPr>
        <p:grpSpPr>
          <a:xfrm>
            <a:off x="7088596" y="3389494"/>
            <a:ext cx="357002" cy="311029"/>
            <a:chOff x="-8209150" y="3659675"/>
            <a:chExt cx="354450" cy="308775"/>
          </a:xfrm>
        </p:grpSpPr>
        <p:sp>
          <p:nvSpPr>
            <p:cNvPr id="8423" name="Google Shape;8423;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0"/>
          <p:cNvGrpSpPr/>
          <p:nvPr/>
        </p:nvGrpSpPr>
        <p:grpSpPr>
          <a:xfrm>
            <a:off x="6191845" y="1532024"/>
            <a:ext cx="356221" cy="355476"/>
            <a:chOff x="-12643475" y="3212300"/>
            <a:chExt cx="353675" cy="352900"/>
          </a:xfrm>
        </p:grpSpPr>
        <p:sp>
          <p:nvSpPr>
            <p:cNvPr id="8430" name="Google Shape;8430;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0"/>
          <p:cNvGrpSpPr/>
          <p:nvPr/>
        </p:nvGrpSpPr>
        <p:grpSpPr>
          <a:xfrm>
            <a:off x="6191845" y="1983798"/>
            <a:ext cx="356221" cy="333366"/>
            <a:chOff x="-12643475" y="3657325"/>
            <a:chExt cx="353675" cy="330950"/>
          </a:xfrm>
        </p:grpSpPr>
        <p:sp>
          <p:nvSpPr>
            <p:cNvPr id="8440" name="Google Shape;8440;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0"/>
          <p:cNvGrpSpPr/>
          <p:nvPr/>
        </p:nvGrpSpPr>
        <p:grpSpPr>
          <a:xfrm>
            <a:off x="6202157" y="2418407"/>
            <a:ext cx="356221" cy="353059"/>
            <a:chOff x="-12643475" y="4081850"/>
            <a:chExt cx="353675" cy="350500"/>
          </a:xfrm>
        </p:grpSpPr>
        <p:sp>
          <p:nvSpPr>
            <p:cNvPr id="8447" name="Google Shape;8447;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0"/>
          <p:cNvGrpSpPr/>
          <p:nvPr/>
        </p:nvGrpSpPr>
        <p:grpSpPr>
          <a:xfrm>
            <a:off x="7974847" y="1532427"/>
            <a:ext cx="355416" cy="354670"/>
            <a:chOff x="-10857925" y="3213875"/>
            <a:chExt cx="352875" cy="352100"/>
          </a:xfrm>
        </p:grpSpPr>
        <p:sp>
          <p:nvSpPr>
            <p:cNvPr id="8452" name="Google Shape;8452;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2" name="Google Shape;8462;p8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3" name="Google Shape;8463;p80"/>
          <p:cNvGrpSpPr/>
          <p:nvPr/>
        </p:nvGrpSpPr>
        <p:grpSpPr>
          <a:xfrm>
            <a:off x="7984757" y="2428316"/>
            <a:ext cx="356221" cy="333240"/>
            <a:chOff x="-10858725" y="4092875"/>
            <a:chExt cx="353675" cy="330825"/>
          </a:xfrm>
        </p:grpSpPr>
        <p:sp>
          <p:nvSpPr>
            <p:cNvPr id="8464" name="Google Shape;8464;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0"/>
          <p:cNvGrpSpPr/>
          <p:nvPr/>
        </p:nvGrpSpPr>
        <p:grpSpPr>
          <a:xfrm>
            <a:off x="6191762" y="2891855"/>
            <a:ext cx="356096" cy="354469"/>
            <a:chOff x="-9089725" y="3180200"/>
            <a:chExt cx="353550" cy="351900"/>
          </a:xfrm>
        </p:grpSpPr>
        <p:sp>
          <p:nvSpPr>
            <p:cNvPr id="8471" name="Google Shape;8471;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0"/>
          <p:cNvGrpSpPr/>
          <p:nvPr/>
        </p:nvGrpSpPr>
        <p:grpSpPr>
          <a:xfrm>
            <a:off x="6243280" y="3367282"/>
            <a:ext cx="252278" cy="355451"/>
            <a:chOff x="-9039300" y="3614000"/>
            <a:chExt cx="250475" cy="352875"/>
          </a:xfrm>
        </p:grpSpPr>
        <p:sp>
          <p:nvSpPr>
            <p:cNvPr id="8474" name="Google Shape;8474;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0"/>
          <p:cNvGrpSpPr/>
          <p:nvPr/>
        </p:nvGrpSpPr>
        <p:grpSpPr>
          <a:xfrm>
            <a:off x="7975246" y="3389521"/>
            <a:ext cx="354635" cy="354670"/>
            <a:chOff x="-9088150" y="4049550"/>
            <a:chExt cx="352100" cy="352100"/>
          </a:xfrm>
        </p:grpSpPr>
        <p:sp>
          <p:nvSpPr>
            <p:cNvPr id="8477" name="Google Shape;8477;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0"/>
          <p:cNvGrpSpPr/>
          <p:nvPr/>
        </p:nvGrpSpPr>
        <p:grpSpPr>
          <a:xfrm>
            <a:off x="7109610" y="2891754"/>
            <a:ext cx="315757" cy="354670"/>
            <a:chOff x="-8191825" y="3174500"/>
            <a:chExt cx="313500" cy="352100"/>
          </a:xfrm>
        </p:grpSpPr>
        <p:sp>
          <p:nvSpPr>
            <p:cNvPr id="8484" name="Google Shape;8484;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0" name="Shape 8490"/>
        <p:cNvGrpSpPr/>
        <p:nvPr/>
      </p:nvGrpSpPr>
      <p:grpSpPr>
        <a:xfrm>
          <a:off x="0" y="0"/>
          <a:ext cx="0" cy="0"/>
          <a:chOff x="0" y="0"/>
          <a:chExt cx="0" cy="0"/>
        </a:xfrm>
      </p:grpSpPr>
      <p:sp>
        <p:nvSpPr>
          <p:cNvPr id="8491" name="Google Shape;8491;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92" name="Google Shape;8492;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3" name="Google Shape;8493;p81"/>
          <p:cNvGrpSpPr/>
          <p:nvPr/>
        </p:nvGrpSpPr>
        <p:grpSpPr>
          <a:xfrm>
            <a:off x="748855" y="2243507"/>
            <a:ext cx="452798" cy="449473"/>
            <a:chOff x="-21322300" y="3693325"/>
            <a:chExt cx="306400" cy="304150"/>
          </a:xfrm>
        </p:grpSpPr>
        <p:sp>
          <p:nvSpPr>
            <p:cNvPr id="8494" name="Google Shape;8494;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1"/>
          <p:cNvGrpSpPr/>
          <p:nvPr/>
        </p:nvGrpSpPr>
        <p:grpSpPr>
          <a:xfrm>
            <a:off x="748263" y="2810244"/>
            <a:ext cx="453980" cy="422540"/>
            <a:chOff x="-21322300" y="4077125"/>
            <a:chExt cx="307200" cy="285925"/>
          </a:xfrm>
        </p:grpSpPr>
        <p:sp>
          <p:nvSpPr>
            <p:cNvPr id="8499" name="Google Shape;8499;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1"/>
          <p:cNvGrpSpPr/>
          <p:nvPr/>
        </p:nvGrpSpPr>
        <p:grpSpPr>
          <a:xfrm>
            <a:off x="3525440" y="1689128"/>
            <a:ext cx="451653" cy="450212"/>
            <a:chOff x="-19394200" y="3333800"/>
            <a:chExt cx="305625" cy="304650"/>
          </a:xfrm>
        </p:grpSpPr>
        <p:sp>
          <p:nvSpPr>
            <p:cNvPr id="8512" name="Google Shape;8512;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1"/>
          <p:cNvGrpSpPr/>
          <p:nvPr/>
        </p:nvGrpSpPr>
        <p:grpSpPr>
          <a:xfrm>
            <a:off x="3524276" y="2243580"/>
            <a:ext cx="453980" cy="449325"/>
            <a:chOff x="-19396575" y="3708500"/>
            <a:chExt cx="307200" cy="304050"/>
          </a:xfrm>
        </p:grpSpPr>
        <p:sp>
          <p:nvSpPr>
            <p:cNvPr id="8522" name="Google Shape;8522;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1"/>
          <p:cNvGrpSpPr/>
          <p:nvPr/>
        </p:nvGrpSpPr>
        <p:grpSpPr>
          <a:xfrm>
            <a:off x="3518457" y="2796461"/>
            <a:ext cx="465618" cy="450101"/>
            <a:chOff x="-19394200" y="4084200"/>
            <a:chExt cx="315075" cy="304575"/>
          </a:xfrm>
        </p:grpSpPr>
        <p:sp>
          <p:nvSpPr>
            <p:cNvPr id="8526" name="Google Shape;8526;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1"/>
          <p:cNvGrpSpPr/>
          <p:nvPr/>
        </p:nvGrpSpPr>
        <p:grpSpPr>
          <a:xfrm>
            <a:off x="6324167" y="1689001"/>
            <a:ext cx="400447" cy="450470"/>
            <a:chOff x="-17526750" y="3309200"/>
            <a:chExt cx="270975" cy="304825"/>
          </a:xfrm>
        </p:grpSpPr>
        <p:sp>
          <p:nvSpPr>
            <p:cNvPr id="8533" name="Google Shape;8533;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1"/>
          <p:cNvGrpSpPr/>
          <p:nvPr/>
        </p:nvGrpSpPr>
        <p:grpSpPr>
          <a:xfrm>
            <a:off x="6300319" y="2244173"/>
            <a:ext cx="448143" cy="448143"/>
            <a:chOff x="-17542500" y="3684100"/>
            <a:chExt cx="303250" cy="303250"/>
          </a:xfrm>
        </p:grpSpPr>
        <p:sp>
          <p:nvSpPr>
            <p:cNvPr id="8539" name="Google Shape;8539;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1"/>
          <p:cNvGrpSpPr/>
          <p:nvPr/>
        </p:nvGrpSpPr>
        <p:grpSpPr>
          <a:xfrm>
            <a:off x="6299728" y="2810817"/>
            <a:ext cx="449325" cy="421395"/>
            <a:chOff x="-17542500" y="4068450"/>
            <a:chExt cx="304050" cy="285150"/>
          </a:xfrm>
        </p:grpSpPr>
        <p:sp>
          <p:nvSpPr>
            <p:cNvPr id="8547" name="Google Shape;8547;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1"/>
          <p:cNvGrpSpPr/>
          <p:nvPr/>
        </p:nvGrpSpPr>
        <p:grpSpPr>
          <a:xfrm>
            <a:off x="3530150" y="3342211"/>
            <a:ext cx="343404" cy="449325"/>
            <a:chOff x="-15652200" y="3335975"/>
            <a:chExt cx="232375" cy="304050"/>
          </a:xfrm>
        </p:grpSpPr>
        <p:sp>
          <p:nvSpPr>
            <p:cNvPr id="8554" name="Google Shape;8554;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1"/>
          <p:cNvGrpSpPr/>
          <p:nvPr/>
        </p:nvGrpSpPr>
        <p:grpSpPr>
          <a:xfrm>
            <a:off x="1303491" y="1689573"/>
            <a:ext cx="450470" cy="449325"/>
            <a:chOff x="-20946600" y="3317850"/>
            <a:chExt cx="304825" cy="304050"/>
          </a:xfrm>
        </p:grpSpPr>
        <p:sp>
          <p:nvSpPr>
            <p:cNvPr id="8564" name="Google Shape;8564;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1"/>
          <p:cNvGrpSpPr/>
          <p:nvPr/>
        </p:nvGrpSpPr>
        <p:grpSpPr>
          <a:xfrm>
            <a:off x="1304064" y="2243729"/>
            <a:ext cx="449325" cy="449030"/>
            <a:chOff x="-20945825" y="3692175"/>
            <a:chExt cx="304050" cy="303850"/>
          </a:xfrm>
        </p:grpSpPr>
        <p:sp>
          <p:nvSpPr>
            <p:cNvPr id="8568" name="Google Shape;8568;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1"/>
          <p:cNvGrpSpPr/>
          <p:nvPr/>
        </p:nvGrpSpPr>
        <p:grpSpPr>
          <a:xfrm>
            <a:off x="1329667" y="2797442"/>
            <a:ext cx="398119" cy="448143"/>
            <a:chOff x="-20930075" y="4066100"/>
            <a:chExt cx="269400" cy="303250"/>
          </a:xfrm>
        </p:grpSpPr>
        <p:sp>
          <p:nvSpPr>
            <p:cNvPr id="8573" name="Google Shape;8573;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1"/>
          <p:cNvGrpSpPr/>
          <p:nvPr/>
        </p:nvGrpSpPr>
        <p:grpSpPr>
          <a:xfrm>
            <a:off x="4110888" y="1689848"/>
            <a:ext cx="372516" cy="448771"/>
            <a:chOff x="-18994100" y="3334775"/>
            <a:chExt cx="252075" cy="303675"/>
          </a:xfrm>
        </p:grpSpPr>
        <p:sp>
          <p:nvSpPr>
            <p:cNvPr id="8576" name="Google Shape;8576;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1"/>
          <p:cNvGrpSpPr/>
          <p:nvPr/>
        </p:nvGrpSpPr>
        <p:grpSpPr>
          <a:xfrm>
            <a:off x="4125445" y="2244743"/>
            <a:ext cx="343404" cy="446998"/>
            <a:chOff x="-18983850" y="3710075"/>
            <a:chExt cx="232375" cy="302475"/>
          </a:xfrm>
        </p:grpSpPr>
        <p:sp>
          <p:nvSpPr>
            <p:cNvPr id="8581" name="Google Shape;8581;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1"/>
          <p:cNvGrpSpPr/>
          <p:nvPr/>
        </p:nvGrpSpPr>
        <p:grpSpPr>
          <a:xfrm>
            <a:off x="4071911" y="2797422"/>
            <a:ext cx="450470" cy="448180"/>
            <a:chOff x="-19020075" y="4084200"/>
            <a:chExt cx="304825" cy="303275"/>
          </a:xfrm>
        </p:grpSpPr>
        <p:sp>
          <p:nvSpPr>
            <p:cNvPr id="8586" name="Google Shape;8586;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1"/>
          <p:cNvGrpSpPr/>
          <p:nvPr/>
        </p:nvGrpSpPr>
        <p:grpSpPr>
          <a:xfrm>
            <a:off x="6889176" y="1689001"/>
            <a:ext cx="396937" cy="450470"/>
            <a:chOff x="-17149475" y="3309200"/>
            <a:chExt cx="268600" cy="304825"/>
          </a:xfrm>
        </p:grpSpPr>
        <p:sp>
          <p:nvSpPr>
            <p:cNvPr id="8596" name="Google Shape;8596;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1"/>
          <p:cNvGrpSpPr/>
          <p:nvPr/>
        </p:nvGrpSpPr>
        <p:grpSpPr>
          <a:xfrm>
            <a:off x="6862982" y="2258120"/>
            <a:ext cx="449325" cy="420249"/>
            <a:chOff x="-17168375" y="3692750"/>
            <a:chExt cx="304050" cy="284375"/>
          </a:xfrm>
        </p:grpSpPr>
        <p:sp>
          <p:nvSpPr>
            <p:cNvPr id="8599" name="Google Shape;8599;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1"/>
          <p:cNvGrpSpPr/>
          <p:nvPr/>
        </p:nvGrpSpPr>
        <p:grpSpPr>
          <a:xfrm>
            <a:off x="6859491" y="2796852"/>
            <a:ext cx="456308" cy="449325"/>
            <a:chOff x="-17170750" y="4058800"/>
            <a:chExt cx="308775" cy="304050"/>
          </a:xfrm>
        </p:grpSpPr>
        <p:sp>
          <p:nvSpPr>
            <p:cNvPr id="8607" name="Google Shape;8607;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1"/>
          <p:cNvGrpSpPr/>
          <p:nvPr/>
        </p:nvGrpSpPr>
        <p:grpSpPr>
          <a:xfrm>
            <a:off x="5721388" y="3343358"/>
            <a:ext cx="450470" cy="446998"/>
            <a:chOff x="-15688425" y="3707725"/>
            <a:chExt cx="304825" cy="302475"/>
          </a:xfrm>
        </p:grpSpPr>
        <p:sp>
          <p:nvSpPr>
            <p:cNvPr id="8625" name="Google Shape;8625;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1"/>
          <p:cNvGrpSpPr/>
          <p:nvPr/>
        </p:nvGrpSpPr>
        <p:grpSpPr>
          <a:xfrm>
            <a:off x="1865544" y="1690441"/>
            <a:ext cx="451653" cy="447589"/>
            <a:chOff x="-20572500" y="3319025"/>
            <a:chExt cx="305625" cy="302875"/>
          </a:xfrm>
        </p:grpSpPr>
        <p:sp>
          <p:nvSpPr>
            <p:cNvPr id="8632" name="Google Shape;8632;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1"/>
          <p:cNvGrpSpPr/>
          <p:nvPr/>
        </p:nvGrpSpPr>
        <p:grpSpPr>
          <a:xfrm>
            <a:off x="1866708" y="2305410"/>
            <a:ext cx="449325" cy="325670"/>
            <a:chOff x="-20571700" y="3722875"/>
            <a:chExt cx="304050" cy="220375"/>
          </a:xfrm>
        </p:grpSpPr>
        <p:sp>
          <p:nvSpPr>
            <p:cNvPr id="8635" name="Google Shape;8635;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1"/>
          <p:cNvGrpSpPr/>
          <p:nvPr/>
        </p:nvGrpSpPr>
        <p:grpSpPr>
          <a:xfrm>
            <a:off x="1866135" y="2796278"/>
            <a:ext cx="450470" cy="450470"/>
            <a:chOff x="-20571700" y="4066875"/>
            <a:chExt cx="304825" cy="304825"/>
          </a:xfrm>
        </p:grpSpPr>
        <p:sp>
          <p:nvSpPr>
            <p:cNvPr id="8643" name="Google Shape;8643;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1"/>
          <p:cNvGrpSpPr/>
          <p:nvPr/>
        </p:nvGrpSpPr>
        <p:grpSpPr>
          <a:xfrm>
            <a:off x="4632837" y="1688259"/>
            <a:ext cx="453980" cy="451948"/>
            <a:chOff x="-18645175" y="3334200"/>
            <a:chExt cx="307200" cy="305825"/>
          </a:xfrm>
        </p:grpSpPr>
        <p:sp>
          <p:nvSpPr>
            <p:cNvPr id="8650" name="Google Shape;8650;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1"/>
          <p:cNvGrpSpPr/>
          <p:nvPr/>
        </p:nvGrpSpPr>
        <p:grpSpPr>
          <a:xfrm>
            <a:off x="4633429" y="2242989"/>
            <a:ext cx="452798" cy="450507"/>
            <a:chOff x="-18645175" y="3708500"/>
            <a:chExt cx="306400" cy="304850"/>
          </a:xfrm>
        </p:grpSpPr>
        <p:sp>
          <p:nvSpPr>
            <p:cNvPr id="8656" name="Google Shape;8656;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1"/>
          <p:cNvGrpSpPr/>
          <p:nvPr/>
        </p:nvGrpSpPr>
        <p:grpSpPr>
          <a:xfrm>
            <a:off x="4631101" y="2795630"/>
            <a:ext cx="457453" cy="451763"/>
            <a:chOff x="-18647525" y="4082625"/>
            <a:chExt cx="309550" cy="305700"/>
          </a:xfrm>
        </p:grpSpPr>
        <p:sp>
          <p:nvSpPr>
            <p:cNvPr id="8664" name="Google Shape;8664;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1"/>
          <p:cNvGrpSpPr/>
          <p:nvPr/>
        </p:nvGrpSpPr>
        <p:grpSpPr>
          <a:xfrm>
            <a:off x="7441485" y="1689592"/>
            <a:ext cx="395755" cy="449288"/>
            <a:chOff x="-16775350" y="3309200"/>
            <a:chExt cx="267800" cy="304025"/>
          </a:xfrm>
        </p:grpSpPr>
        <p:sp>
          <p:nvSpPr>
            <p:cNvPr id="8669" name="Google Shape;8669;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1"/>
          <p:cNvGrpSpPr/>
          <p:nvPr/>
        </p:nvGrpSpPr>
        <p:grpSpPr>
          <a:xfrm>
            <a:off x="7441485" y="2241827"/>
            <a:ext cx="395755" cy="452835"/>
            <a:chOff x="-16775350" y="3683300"/>
            <a:chExt cx="267800" cy="306425"/>
          </a:xfrm>
        </p:grpSpPr>
        <p:sp>
          <p:nvSpPr>
            <p:cNvPr id="8673" name="Google Shape;8673;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1"/>
          <p:cNvGrpSpPr/>
          <p:nvPr/>
        </p:nvGrpSpPr>
        <p:grpSpPr>
          <a:xfrm>
            <a:off x="7413536" y="2796870"/>
            <a:ext cx="451653" cy="449288"/>
            <a:chOff x="-16794250" y="4058225"/>
            <a:chExt cx="305625" cy="304025"/>
          </a:xfrm>
        </p:grpSpPr>
        <p:sp>
          <p:nvSpPr>
            <p:cNvPr id="8677" name="Google Shape;8677;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7" name="Google Shape;8687;p81"/>
          <p:cNvGrpSpPr/>
          <p:nvPr/>
        </p:nvGrpSpPr>
        <p:grpSpPr>
          <a:xfrm>
            <a:off x="2414953" y="1689573"/>
            <a:ext cx="457453" cy="449325"/>
            <a:chOff x="-20199150" y="3317850"/>
            <a:chExt cx="309550" cy="304050"/>
          </a:xfrm>
        </p:grpSpPr>
        <p:sp>
          <p:nvSpPr>
            <p:cNvPr id="8688" name="Google Shape;8688;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1"/>
          <p:cNvGrpSpPr/>
          <p:nvPr/>
        </p:nvGrpSpPr>
        <p:grpSpPr>
          <a:xfrm>
            <a:off x="2417281" y="2242861"/>
            <a:ext cx="452798" cy="450766"/>
            <a:chOff x="-20199150" y="3693150"/>
            <a:chExt cx="306400" cy="305025"/>
          </a:xfrm>
        </p:grpSpPr>
        <p:sp>
          <p:nvSpPr>
            <p:cNvPr id="8696" name="Google Shape;8696;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1"/>
          <p:cNvGrpSpPr/>
          <p:nvPr/>
        </p:nvGrpSpPr>
        <p:grpSpPr>
          <a:xfrm>
            <a:off x="2417854" y="2795687"/>
            <a:ext cx="451653" cy="451653"/>
            <a:chOff x="-20197575" y="4066875"/>
            <a:chExt cx="305625" cy="305625"/>
          </a:xfrm>
        </p:grpSpPr>
        <p:sp>
          <p:nvSpPr>
            <p:cNvPr id="8703" name="Google Shape;8703;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1"/>
          <p:cNvGrpSpPr/>
          <p:nvPr/>
        </p:nvGrpSpPr>
        <p:grpSpPr>
          <a:xfrm>
            <a:off x="5200071" y="1687520"/>
            <a:ext cx="449325" cy="453426"/>
            <a:chOff x="-18271050" y="3333200"/>
            <a:chExt cx="304050" cy="306825"/>
          </a:xfrm>
        </p:grpSpPr>
        <p:sp>
          <p:nvSpPr>
            <p:cNvPr id="8712" name="Google Shape;8712;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1"/>
          <p:cNvGrpSpPr/>
          <p:nvPr/>
        </p:nvGrpSpPr>
        <p:grpSpPr>
          <a:xfrm>
            <a:off x="5200644" y="2244171"/>
            <a:ext cx="448180" cy="448143"/>
            <a:chOff x="-18270275" y="3710875"/>
            <a:chExt cx="303275" cy="303250"/>
          </a:xfrm>
        </p:grpSpPr>
        <p:sp>
          <p:nvSpPr>
            <p:cNvPr id="8718" name="Google Shape;8718;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1"/>
          <p:cNvGrpSpPr/>
          <p:nvPr/>
        </p:nvGrpSpPr>
        <p:grpSpPr>
          <a:xfrm>
            <a:off x="5254196" y="2797422"/>
            <a:ext cx="341076" cy="448180"/>
            <a:chOff x="-18234025" y="4084200"/>
            <a:chExt cx="230800" cy="303275"/>
          </a:xfrm>
        </p:grpSpPr>
        <p:sp>
          <p:nvSpPr>
            <p:cNvPr id="8725" name="Google Shape;8725;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1"/>
          <p:cNvGrpSpPr/>
          <p:nvPr/>
        </p:nvGrpSpPr>
        <p:grpSpPr>
          <a:xfrm>
            <a:off x="2366751" y="3341641"/>
            <a:ext cx="449325" cy="450470"/>
            <a:chOff x="-16419350" y="3308400"/>
            <a:chExt cx="304050" cy="304825"/>
          </a:xfrm>
        </p:grpSpPr>
        <p:sp>
          <p:nvSpPr>
            <p:cNvPr id="8729" name="Google Shape;8729;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1"/>
          <p:cNvGrpSpPr/>
          <p:nvPr/>
        </p:nvGrpSpPr>
        <p:grpSpPr>
          <a:xfrm>
            <a:off x="4638306" y="3340423"/>
            <a:ext cx="395755" cy="452872"/>
            <a:chOff x="-16401225" y="3683275"/>
            <a:chExt cx="267800" cy="306450"/>
          </a:xfrm>
        </p:grpSpPr>
        <p:sp>
          <p:nvSpPr>
            <p:cNvPr id="8737" name="Google Shape;8737;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1"/>
          <p:cNvGrpSpPr/>
          <p:nvPr/>
        </p:nvGrpSpPr>
        <p:grpSpPr>
          <a:xfrm>
            <a:off x="8003755" y="2797062"/>
            <a:ext cx="450470" cy="448180"/>
            <a:chOff x="-16419350" y="4058200"/>
            <a:chExt cx="304825" cy="303275"/>
          </a:xfrm>
        </p:grpSpPr>
        <p:sp>
          <p:nvSpPr>
            <p:cNvPr id="8745" name="Google Shape;8745;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1"/>
          <p:cNvGrpSpPr/>
          <p:nvPr/>
        </p:nvGrpSpPr>
        <p:grpSpPr>
          <a:xfrm>
            <a:off x="4030643" y="3343080"/>
            <a:ext cx="450507" cy="447589"/>
            <a:chOff x="-15296200" y="3326900"/>
            <a:chExt cx="304850" cy="302875"/>
          </a:xfrm>
        </p:grpSpPr>
        <p:sp>
          <p:nvSpPr>
            <p:cNvPr id="8753" name="Google Shape;8753;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1"/>
          <p:cNvGrpSpPr/>
          <p:nvPr/>
        </p:nvGrpSpPr>
        <p:grpSpPr>
          <a:xfrm>
            <a:off x="2946296" y="1706881"/>
            <a:ext cx="486566" cy="414708"/>
            <a:chOff x="-19835275" y="3330250"/>
            <a:chExt cx="329250" cy="280625"/>
          </a:xfrm>
        </p:grpSpPr>
        <p:sp>
          <p:nvSpPr>
            <p:cNvPr id="8759" name="Google Shape;8759;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1"/>
          <p:cNvGrpSpPr/>
          <p:nvPr/>
        </p:nvGrpSpPr>
        <p:grpSpPr>
          <a:xfrm>
            <a:off x="2964325" y="2243470"/>
            <a:ext cx="450507" cy="449547"/>
            <a:chOff x="-19822675" y="3692750"/>
            <a:chExt cx="304850" cy="304200"/>
          </a:xfrm>
        </p:grpSpPr>
        <p:sp>
          <p:nvSpPr>
            <p:cNvPr id="8763" name="Google Shape;8763;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1"/>
          <p:cNvGrpSpPr/>
          <p:nvPr/>
        </p:nvGrpSpPr>
        <p:grpSpPr>
          <a:xfrm>
            <a:off x="2964916" y="2796278"/>
            <a:ext cx="449325" cy="450470"/>
            <a:chOff x="-19822675" y="4066875"/>
            <a:chExt cx="304050" cy="304825"/>
          </a:xfrm>
        </p:grpSpPr>
        <p:sp>
          <p:nvSpPr>
            <p:cNvPr id="8769" name="Google Shape;8769;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1"/>
          <p:cNvGrpSpPr/>
          <p:nvPr/>
        </p:nvGrpSpPr>
        <p:grpSpPr>
          <a:xfrm>
            <a:off x="5773985" y="1689571"/>
            <a:ext cx="399302" cy="449325"/>
            <a:chOff x="-17878825" y="3334400"/>
            <a:chExt cx="270200" cy="304050"/>
          </a:xfrm>
        </p:grpSpPr>
        <p:sp>
          <p:nvSpPr>
            <p:cNvPr id="8776" name="Google Shape;8776;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1"/>
          <p:cNvGrpSpPr/>
          <p:nvPr/>
        </p:nvGrpSpPr>
        <p:grpSpPr>
          <a:xfrm>
            <a:off x="5747809" y="2242416"/>
            <a:ext cx="451653" cy="451653"/>
            <a:chOff x="-17896150" y="3709300"/>
            <a:chExt cx="305625" cy="305625"/>
          </a:xfrm>
        </p:grpSpPr>
        <p:sp>
          <p:nvSpPr>
            <p:cNvPr id="8784" name="Google Shape;8784;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1"/>
          <p:cNvGrpSpPr/>
          <p:nvPr/>
        </p:nvGrpSpPr>
        <p:grpSpPr>
          <a:xfrm>
            <a:off x="5775740" y="2795686"/>
            <a:ext cx="395792" cy="451653"/>
            <a:chOff x="-17878025" y="4082625"/>
            <a:chExt cx="267825" cy="305625"/>
          </a:xfrm>
        </p:grpSpPr>
        <p:sp>
          <p:nvSpPr>
            <p:cNvPr id="8789" name="Google Shape;8789;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1"/>
          <p:cNvGrpSpPr/>
          <p:nvPr/>
        </p:nvGrpSpPr>
        <p:grpSpPr>
          <a:xfrm>
            <a:off x="2919632" y="3355015"/>
            <a:ext cx="450507" cy="423722"/>
            <a:chOff x="-16044450" y="3317850"/>
            <a:chExt cx="304850" cy="286725"/>
          </a:xfrm>
        </p:grpSpPr>
        <p:sp>
          <p:nvSpPr>
            <p:cNvPr id="8797" name="Google Shape;8797;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1" name="Google Shape;8801;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2" name="Google Shape;8802;p81"/>
          <p:cNvGrpSpPr/>
          <p:nvPr/>
        </p:nvGrpSpPr>
        <p:grpSpPr>
          <a:xfrm>
            <a:off x="8042149" y="2243724"/>
            <a:ext cx="373662" cy="449030"/>
            <a:chOff x="-16018450" y="4058400"/>
            <a:chExt cx="252850" cy="303850"/>
          </a:xfrm>
        </p:grpSpPr>
        <p:sp>
          <p:nvSpPr>
            <p:cNvPr id="8803" name="Google Shape;8803;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11" name="Shape 8811"/>
        <p:cNvGrpSpPr/>
        <p:nvPr/>
      </p:nvGrpSpPr>
      <p:grpSpPr>
        <a:xfrm>
          <a:off x="0" y="0"/>
          <a:ext cx="0" cy="0"/>
          <a:chOff x="0" y="0"/>
          <a:chExt cx="0" cy="0"/>
        </a:xfrm>
      </p:grpSpPr>
      <p:sp>
        <p:nvSpPr>
          <p:cNvPr id="8812" name="Google Shape;8812;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13" name="Google Shape;8813;p82"/>
          <p:cNvGrpSpPr/>
          <p:nvPr/>
        </p:nvGrpSpPr>
        <p:grpSpPr>
          <a:xfrm>
            <a:off x="845901" y="1689241"/>
            <a:ext cx="442337" cy="419623"/>
            <a:chOff x="-6696925" y="3272575"/>
            <a:chExt cx="307200" cy="291425"/>
          </a:xfrm>
        </p:grpSpPr>
        <p:sp>
          <p:nvSpPr>
            <p:cNvPr id="8814" name="Google Shape;8814;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2"/>
          <p:cNvGrpSpPr/>
          <p:nvPr/>
        </p:nvGrpSpPr>
        <p:grpSpPr>
          <a:xfrm>
            <a:off x="845884" y="2204636"/>
            <a:ext cx="442373" cy="420775"/>
            <a:chOff x="-6690625" y="3631325"/>
            <a:chExt cx="307225" cy="292225"/>
          </a:xfrm>
        </p:grpSpPr>
        <p:sp>
          <p:nvSpPr>
            <p:cNvPr id="8817" name="Google Shape;8817;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2"/>
          <p:cNvGrpSpPr/>
          <p:nvPr/>
        </p:nvGrpSpPr>
        <p:grpSpPr>
          <a:xfrm>
            <a:off x="868005" y="2756972"/>
            <a:ext cx="421927" cy="419371"/>
            <a:chOff x="-6689825" y="3992050"/>
            <a:chExt cx="293025" cy="291250"/>
          </a:xfrm>
        </p:grpSpPr>
        <p:sp>
          <p:nvSpPr>
            <p:cNvPr id="8823" name="Google Shape;8823;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5" name="Google Shape;8835;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6" name="Google Shape;8836;p82"/>
          <p:cNvGrpSpPr/>
          <p:nvPr/>
        </p:nvGrpSpPr>
        <p:grpSpPr>
          <a:xfrm>
            <a:off x="3551317" y="2205192"/>
            <a:ext cx="423043" cy="419659"/>
            <a:chOff x="-4837325" y="3612425"/>
            <a:chExt cx="293800" cy="291450"/>
          </a:xfrm>
        </p:grpSpPr>
        <p:sp>
          <p:nvSpPr>
            <p:cNvPr id="8837" name="Google Shape;8837;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82"/>
          <p:cNvGrpSpPr/>
          <p:nvPr/>
        </p:nvGrpSpPr>
        <p:grpSpPr>
          <a:xfrm>
            <a:off x="3564349" y="2756826"/>
            <a:ext cx="420775" cy="419659"/>
            <a:chOff x="-4837325" y="3971575"/>
            <a:chExt cx="292225" cy="291450"/>
          </a:xfrm>
        </p:grpSpPr>
        <p:sp>
          <p:nvSpPr>
            <p:cNvPr id="8841" name="Google Shape;8841;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2"/>
          <p:cNvGrpSpPr/>
          <p:nvPr/>
        </p:nvGrpSpPr>
        <p:grpSpPr>
          <a:xfrm>
            <a:off x="6256364" y="1714185"/>
            <a:ext cx="430998" cy="369730"/>
            <a:chOff x="-3037625" y="3254850"/>
            <a:chExt cx="299325" cy="256775"/>
          </a:xfrm>
        </p:grpSpPr>
        <p:sp>
          <p:nvSpPr>
            <p:cNvPr id="8848" name="Google Shape;8848;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2"/>
          <p:cNvGrpSpPr/>
          <p:nvPr/>
        </p:nvGrpSpPr>
        <p:grpSpPr>
          <a:xfrm>
            <a:off x="6260324" y="2204615"/>
            <a:ext cx="423079" cy="420811"/>
            <a:chOff x="-3031325" y="3597450"/>
            <a:chExt cx="293825" cy="292250"/>
          </a:xfrm>
        </p:grpSpPr>
        <p:sp>
          <p:nvSpPr>
            <p:cNvPr id="8853" name="Google Shape;8853;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2"/>
          <p:cNvGrpSpPr/>
          <p:nvPr/>
        </p:nvGrpSpPr>
        <p:grpSpPr>
          <a:xfrm>
            <a:off x="6272798" y="2781214"/>
            <a:ext cx="421927" cy="370882"/>
            <a:chOff x="-3030525" y="3973150"/>
            <a:chExt cx="293025" cy="257575"/>
          </a:xfrm>
        </p:grpSpPr>
        <p:sp>
          <p:nvSpPr>
            <p:cNvPr id="8858" name="Google Shape;8858;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2"/>
          <p:cNvGrpSpPr/>
          <p:nvPr/>
        </p:nvGrpSpPr>
        <p:grpSpPr>
          <a:xfrm>
            <a:off x="1374391" y="3369426"/>
            <a:ext cx="421927" cy="297195"/>
            <a:chOff x="-1199300" y="3279250"/>
            <a:chExt cx="293025" cy="206400"/>
          </a:xfrm>
        </p:grpSpPr>
        <p:sp>
          <p:nvSpPr>
            <p:cNvPr id="8861" name="Google Shape;8861;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82"/>
          <p:cNvGrpSpPr/>
          <p:nvPr/>
        </p:nvGrpSpPr>
        <p:grpSpPr>
          <a:xfrm>
            <a:off x="1381477" y="1688773"/>
            <a:ext cx="444605" cy="420559"/>
            <a:chOff x="-6338550" y="3272950"/>
            <a:chExt cx="308775" cy="292075"/>
          </a:xfrm>
        </p:grpSpPr>
        <p:sp>
          <p:nvSpPr>
            <p:cNvPr id="8866" name="Google Shape;8866;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2"/>
          <p:cNvGrpSpPr/>
          <p:nvPr/>
        </p:nvGrpSpPr>
        <p:grpSpPr>
          <a:xfrm>
            <a:off x="1392817" y="2205194"/>
            <a:ext cx="421927" cy="419659"/>
            <a:chOff x="-6329100" y="3632100"/>
            <a:chExt cx="293025" cy="291450"/>
          </a:xfrm>
        </p:grpSpPr>
        <p:sp>
          <p:nvSpPr>
            <p:cNvPr id="8870" name="Google Shape;8870;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2"/>
          <p:cNvGrpSpPr/>
          <p:nvPr/>
        </p:nvGrpSpPr>
        <p:grpSpPr>
          <a:xfrm>
            <a:off x="1405867" y="2756828"/>
            <a:ext cx="419623" cy="419659"/>
            <a:chOff x="-6329875" y="3992050"/>
            <a:chExt cx="291425" cy="291450"/>
          </a:xfrm>
        </p:grpSpPr>
        <p:sp>
          <p:nvSpPr>
            <p:cNvPr id="8874" name="Google Shape;8874;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82"/>
          <p:cNvGrpSpPr/>
          <p:nvPr/>
        </p:nvGrpSpPr>
        <p:grpSpPr>
          <a:xfrm>
            <a:off x="4092004" y="1687530"/>
            <a:ext cx="423079" cy="423043"/>
            <a:chOff x="-4478975" y="3251700"/>
            <a:chExt cx="293825" cy="293800"/>
          </a:xfrm>
        </p:grpSpPr>
        <p:sp>
          <p:nvSpPr>
            <p:cNvPr id="8879" name="Google Shape;8879;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2"/>
          <p:cNvGrpSpPr/>
          <p:nvPr/>
        </p:nvGrpSpPr>
        <p:grpSpPr>
          <a:xfrm>
            <a:off x="4092004" y="2205192"/>
            <a:ext cx="423079" cy="419659"/>
            <a:chOff x="-4475825" y="3612425"/>
            <a:chExt cx="293825" cy="291450"/>
          </a:xfrm>
        </p:grpSpPr>
        <p:sp>
          <p:nvSpPr>
            <p:cNvPr id="8883" name="Google Shape;8883;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2"/>
          <p:cNvGrpSpPr/>
          <p:nvPr/>
        </p:nvGrpSpPr>
        <p:grpSpPr>
          <a:xfrm>
            <a:off x="4101077" y="2756844"/>
            <a:ext cx="428730" cy="419623"/>
            <a:chOff x="-4480550" y="3970800"/>
            <a:chExt cx="297750" cy="291425"/>
          </a:xfrm>
        </p:grpSpPr>
        <p:sp>
          <p:nvSpPr>
            <p:cNvPr id="8887" name="Google Shape;8887;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2"/>
          <p:cNvGrpSpPr/>
          <p:nvPr/>
        </p:nvGrpSpPr>
        <p:grpSpPr>
          <a:xfrm>
            <a:off x="6804910" y="1689221"/>
            <a:ext cx="415123" cy="419659"/>
            <a:chOff x="-2668225" y="3239075"/>
            <a:chExt cx="288300" cy="291450"/>
          </a:xfrm>
        </p:grpSpPr>
        <p:sp>
          <p:nvSpPr>
            <p:cNvPr id="8890" name="Google Shape;8890;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2"/>
          <p:cNvGrpSpPr/>
          <p:nvPr/>
        </p:nvGrpSpPr>
        <p:grpSpPr>
          <a:xfrm>
            <a:off x="6802066" y="2205191"/>
            <a:ext cx="420811" cy="419659"/>
            <a:chOff x="-2671375" y="3597450"/>
            <a:chExt cx="292250" cy="291450"/>
          </a:xfrm>
        </p:grpSpPr>
        <p:sp>
          <p:nvSpPr>
            <p:cNvPr id="8896" name="Google Shape;8896;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82"/>
          <p:cNvGrpSpPr/>
          <p:nvPr/>
        </p:nvGrpSpPr>
        <p:grpSpPr>
          <a:xfrm>
            <a:off x="6812849" y="2755691"/>
            <a:ext cx="423043" cy="421927"/>
            <a:chOff x="-2670575" y="3956600"/>
            <a:chExt cx="293800" cy="293025"/>
          </a:xfrm>
        </p:grpSpPr>
        <p:sp>
          <p:nvSpPr>
            <p:cNvPr id="8899" name="Google Shape;8899;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2"/>
          <p:cNvGrpSpPr/>
          <p:nvPr/>
        </p:nvGrpSpPr>
        <p:grpSpPr>
          <a:xfrm>
            <a:off x="3070370" y="3311947"/>
            <a:ext cx="426462" cy="418363"/>
            <a:chOff x="-1183550" y="3586525"/>
            <a:chExt cx="296175" cy="290550"/>
          </a:xfrm>
        </p:grpSpPr>
        <p:sp>
          <p:nvSpPr>
            <p:cNvPr id="8904" name="Google Shape;8904;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82"/>
          <p:cNvGrpSpPr/>
          <p:nvPr/>
        </p:nvGrpSpPr>
        <p:grpSpPr>
          <a:xfrm>
            <a:off x="1928310" y="2203826"/>
            <a:ext cx="432150" cy="422395"/>
            <a:chOff x="-5974675" y="3632100"/>
            <a:chExt cx="300125" cy="293350"/>
          </a:xfrm>
        </p:grpSpPr>
        <p:sp>
          <p:nvSpPr>
            <p:cNvPr id="8914" name="Google Shape;8914;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2"/>
          <p:cNvGrpSpPr/>
          <p:nvPr/>
        </p:nvGrpSpPr>
        <p:grpSpPr>
          <a:xfrm>
            <a:off x="1958351" y="2755694"/>
            <a:ext cx="395865" cy="421927"/>
            <a:chOff x="-5971525" y="3990475"/>
            <a:chExt cx="274925" cy="293025"/>
          </a:xfrm>
        </p:grpSpPr>
        <p:sp>
          <p:nvSpPr>
            <p:cNvPr id="8918" name="Google Shape;8918;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82"/>
          <p:cNvGrpSpPr/>
          <p:nvPr/>
        </p:nvGrpSpPr>
        <p:grpSpPr>
          <a:xfrm>
            <a:off x="4631558" y="1689798"/>
            <a:ext cx="420775" cy="418507"/>
            <a:chOff x="-4118225" y="3253275"/>
            <a:chExt cx="292225" cy="290650"/>
          </a:xfrm>
        </p:grpSpPr>
        <p:sp>
          <p:nvSpPr>
            <p:cNvPr id="8923" name="Google Shape;8923;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2"/>
          <p:cNvGrpSpPr/>
          <p:nvPr/>
        </p:nvGrpSpPr>
        <p:grpSpPr>
          <a:xfrm>
            <a:off x="4682008" y="2204922"/>
            <a:ext cx="319874" cy="420199"/>
            <a:chOff x="-4082800" y="3612425"/>
            <a:chExt cx="222150" cy="291825"/>
          </a:xfrm>
        </p:grpSpPr>
        <p:sp>
          <p:nvSpPr>
            <p:cNvPr id="8926" name="Google Shape;8926;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2"/>
          <p:cNvGrpSpPr/>
          <p:nvPr/>
        </p:nvGrpSpPr>
        <p:grpSpPr>
          <a:xfrm>
            <a:off x="4643456" y="2769876"/>
            <a:ext cx="420775" cy="393561"/>
            <a:chOff x="-4118225" y="3990475"/>
            <a:chExt cx="292225" cy="273325"/>
          </a:xfrm>
        </p:grpSpPr>
        <p:sp>
          <p:nvSpPr>
            <p:cNvPr id="8930" name="Google Shape;8930;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2"/>
          <p:cNvGrpSpPr/>
          <p:nvPr/>
        </p:nvGrpSpPr>
        <p:grpSpPr>
          <a:xfrm>
            <a:off x="7354110" y="1688087"/>
            <a:ext cx="394713" cy="421927"/>
            <a:chOff x="-2312225" y="3238300"/>
            <a:chExt cx="274125" cy="293025"/>
          </a:xfrm>
        </p:grpSpPr>
        <p:sp>
          <p:nvSpPr>
            <p:cNvPr id="8935" name="Google Shape;8935;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82"/>
          <p:cNvGrpSpPr/>
          <p:nvPr/>
        </p:nvGrpSpPr>
        <p:grpSpPr>
          <a:xfrm>
            <a:off x="7341062" y="2153586"/>
            <a:ext cx="420811" cy="522864"/>
            <a:chOff x="-2310650" y="3525775"/>
            <a:chExt cx="292250" cy="363125"/>
          </a:xfrm>
        </p:grpSpPr>
        <p:sp>
          <p:nvSpPr>
            <p:cNvPr id="8938" name="Google Shape;8938;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82"/>
          <p:cNvGrpSpPr/>
          <p:nvPr/>
        </p:nvGrpSpPr>
        <p:grpSpPr>
          <a:xfrm>
            <a:off x="7351827" y="2756825"/>
            <a:ext cx="423079" cy="419659"/>
            <a:chOff x="-2310650" y="3958175"/>
            <a:chExt cx="293825" cy="291450"/>
          </a:xfrm>
        </p:grpSpPr>
        <p:sp>
          <p:nvSpPr>
            <p:cNvPr id="8943" name="Google Shape;8943;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82"/>
          <p:cNvGrpSpPr/>
          <p:nvPr/>
        </p:nvGrpSpPr>
        <p:grpSpPr>
          <a:xfrm>
            <a:off x="4718688" y="3308459"/>
            <a:ext cx="424159" cy="419659"/>
            <a:chOff x="-1182750" y="3962900"/>
            <a:chExt cx="294575" cy="291450"/>
          </a:xfrm>
        </p:grpSpPr>
        <p:sp>
          <p:nvSpPr>
            <p:cNvPr id="8946" name="Google Shape;8946;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2"/>
          <p:cNvGrpSpPr/>
          <p:nvPr/>
        </p:nvGrpSpPr>
        <p:grpSpPr>
          <a:xfrm>
            <a:off x="2471824" y="1689223"/>
            <a:ext cx="424195" cy="419659"/>
            <a:chOff x="-5611575" y="3272950"/>
            <a:chExt cx="294600" cy="291450"/>
          </a:xfrm>
        </p:grpSpPr>
        <p:sp>
          <p:nvSpPr>
            <p:cNvPr id="8954" name="Google Shape;8954;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2"/>
          <p:cNvGrpSpPr/>
          <p:nvPr/>
        </p:nvGrpSpPr>
        <p:grpSpPr>
          <a:xfrm>
            <a:off x="2471824" y="2205770"/>
            <a:ext cx="424195" cy="418507"/>
            <a:chOff x="-5613150" y="3632900"/>
            <a:chExt cx="294600" cy="290650"/>
          </a:xfrm>
        </p:grpSpPr>
        <p:sp>
          <p:nvSpPr>
            <p:cNvPr id="8960" name="Google Shape;8960;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2"/>
          <p:cNvGrpSpPr/>
          <p:nvPr/>
        </p:nvGrpSpPr>
        <p:grpSpPr>
          <a:xfrm>
            <a:off x="5155210" y="1689438"/>
            <a:ext cx="434634" cy="419227"/>
            <a:chOff x="-3768700" y="3253275"/>
            <a:chExt cx="301850" cy="291150"/>
          </a:xfrm>
        </p:grpSpPr>
        <p:sp>
          <p:nvSpPr>
            <p:cNvPr id="8963" name="Google Shape;8963;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82"/>
          <p:cNvGrpSpPr/>
          <p:nvPr/>
        </p:nvGrpSpPr>
        <p:grpSpPr>
          <a:xfrm>
            <a:off x="5159293" y="2217090"/>
            <a:ext cx="426462" cy="395865"/>
            <a:chOff x="-3808700" y="3628950"/>
            <a:chExt cx="296175" cy="274925"/>
          </a:xfrm>
        </p:grpSpPr>
        <p:sp>
          <p:nvSpPr>
            <p:cNvPr id="8967" name="Google Shape;8967;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2"/>
          <p:cNvGrpSpPr/>
          <p:nvPr/>
        </p:nvGrpSpPr>
        <p:grpSpPr>
          <a:xfrm>
            <a:off x="5224504" y="2756412"/>
            <a:ext cx="419443" cy="420487"/>
            <a:chOff x="-3771675" y="3971775"/>
            <a:chExt cx="291300" cy="292025"/>
          </a:xfrm>
        </p:grpSpPr>
        <p:sp>
          <p:nvSpPr>
            <p:cNvPr id="8971" name="Google Shape;8971;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2"/>
          <p:cNvGrpSpPr/>
          <p:nvPr/>
        </p:nvGrpSpPr>
        <p:grpSpPr>
          <a:xfrm>
            <a:off x="7885948" y="1716461"/>
            <a:ext cx="420271" cy="320774"/>
            <a:chOff x="-1951475" y="3273100"/>
            <a:chExt cx="291875" cy="222775"/>
          </a:xfrm>
        </p:grpSpPr>
        <p:sp>
          <p:nvSpPr>
            <p:cNvPr id="8977" name="Google Shape;8977;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2"/>
          <p:cNvGrpSpPr/>
          <p:nvPr/>
        </p:nvGrpSpPr>
        <p:grpSpPr>
          <a:xfrm>
            <a:off x="7883429" y="2205191"/>
            <a:ext cx="425310" cy="419659"/>
            <a:chOff x="-1951475" y="3597450"/>
            <a:chExt cx="295375" cy="291450"/>
          </a:xfrm>
        </p:grpSpPr>
        <p:sp>
          <p:nvSpPr>
            <p:cNvPr id="8981" name="Google Shape;8981;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2"/>
          <p:cNvGrpSpPr/>
          <p:nvPr/>
        </p:nvGrpSpPr>
        <p:grpSpPr>
          <a:xfrm>
            <a:off x="7885680" y="2756825"/>
            <a:ext cx="444605" cy="419659"/>
            <a:chOff x="-1960150" y="3956600"/>
            <a:chExt cx="308775" cy="291450"/>
          </a:xfrm>
        </p:grpSpPr>
        <p:sp>
          <p:nvSpPr>
            <p:cNvPr id="8986" name="Google Shape;8986;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2"/>
          <p:cNvGrpSpPr/>
          <p:nvPr/>
        </p:nvGrpSpPr>
        <p:grpSpPr>
          <a:xfrm>
            <a:off x="1939718" y="3307636"/>
            <a:ext cx="420775" cy="420775"/>
            <a:chOff x="-804700" y="3226500"/>
            <a:chExt cx="292225" cy="292225"/>
          </a:xfrm>
        </p:grpSpPr>
        <p:sp>
          <p:nvSpPr>
            <p:cNvPr id="8989" name="Google Shape;8989;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2"/>
          <p:cNvGrpSpPr/>
          <p:nvPr/>
        </p:nvGrpSpPr>
        <p:grpSpPr>
          <a:xfrm>
            <a:off x="3019809" y="1688647"/>
            <a:ext cx="420775" cy="420811"/>
            <a:chOff x="-5251625" y="3272950"/>
            <a:chExt cx="292225" cy="292250"/>
          </a:xfrm>
        </p:grpSpPr>
        <p:sp>
          <p:nvSpPr>
            <p:cNvPr id="8997" name="Google Shape;8997;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2"/>
          <p:cNvGrpSpPr/>
          <p:nvPr/>
        </p:nvGrpSpPr>
        <p:grpSpPr>
          <a:xfrm>
            <a:off x="3032265" y="2756270"/>
            <a:ext cx="419659" cy="420775"/>
            <a:chOff x="-5251625" y="3991275"/>
            <a:chExt cx="291450" cy="292225"/>
          </a:xfrm>
        </p:grpSpPr>
        <p:sp>
          <p:nvSpPr>
            <p:cNvPr id="9001" name="Google Shape;9001;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82"/>
          <p:cNvGrpSpPr/>
          <p:nvPr/>
        </p:nvGrpSpPr>
        <p:grpSpPr>
          <a:xfrm>
            <a:off x="5772848" y="1689240"/>
            <a:ext cx="319874" cy="419623"/>
            <a:chOff x="-3365275" y="3253275"/>
            <a:chExt cx="222150" cy="291425"/>
          </a:xfrm>
        </p:grpSpPr>
        <p:sp>
          <p:nvSpPr>
            <p:cNvPr id="9007" name="Google Shape;9007;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2"/>
          <p:cNvGrpSpPr/>
          <p:nvPr/>
        </p:nvGrpSpPr>
        <p:grpSpPr>
          <a:xfrm>
            <a:off x="1933980" y="1689799"/>
            <a:ext cx="420811" cy="418507"/>
            <a:chOff x="-5971525" y="3273750"/>
            <a:chExt cx="292250" cy="290650"/>
          </a:xfrm>
        </p:grpSpPr>
        <p:sp>
          <p:nvSpPr>
            <p:cNvPr id="9010" name="Google Shape;9010;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2"/>
          <p:cNvGrpSpPr/>
          <p:nvPr/>
        </p:nvGrpSpPr>
        <p:grpSpPr>
          <a:xfrm>
            <a:off x="5746786" y="2204058"/>
            <a:ext cx="371998" cy="421927"/>
            <a:chOff x="-3383375" y="3611625"/>
            <a:chExt cx="258350" cy="293025"/>
          </a:xfrm>
        </p:grpSpPr>
        <p:sp>
          <p:nvSpPr>
            <p:cNvPr id="9013" name="Google Shape;9013;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82"/>
          <p:cNvGrpSpPr/>
          <p:nvPr/>
        </p:nvGrpSpPr>
        <p:grpSpPr>
          <a:xfrm>
            <a:off x="5809135" y="2756826"/>
            <a:ext cx="271097" cy="419659"/>
            <a:chOff x="-3347950" y="3971575"/>
            <a:chExt cx="188275" cy="291450"/>
          </a:xfrm>
        </p:grpSpPr>
        <p:sp>
          <p:nvSpPr>
            <p:cNvPr id="9016" name="Google Shape;9016;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2"/>
          <p:cNvGrpSpPr/>
          <p:nvPr/>
        </p:nvGrpSpPr>
        <p:grpSpPr>
          <a:xfrm>
            <a:off x="858994" y="3307061"/>
            <a:ext cx="371998" cy="421927"/>
            <a:chOff x="-1575775" y="3238300"/>
            <a:chExt cx="258350" cy="293025"/>
          </a:xfrm>
        </p:grpSpPr>
        <p:sp>
          <p:nvSpPr>
            <p:cNvPr id="9020" name="Google Shape;9020;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2"/>
          <p:cNvGrpSpPr/>
          <p:nvPr/>
        </p:nvGrpSpPr>
        <p:grpSpPr>
          <a:xfrm>
            <a:off x="4153362" y="3318663"/>
            <a:ext cx="421927" cy="399248"/>
            <a:chOff x="-1592325" y="3957400"/>
            <a:chExt cx="293025" cy="277275"/>
          </a:xfrm>
        </p:grpSpPr>
        <p:sp>
          <p:nvSpPr>
            <p:cNvPr id="9026" name="Google Shape;9026;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2"/>
          <p:cNvGrpSpPr/>
          <p:nvPr/>
        </p:nvGrpSpPr>
        <p:grpSpPr>
          <a:xfrm>
            <a:off x="3640232" y="3310744"/>
            <a:ext cx="369730" cy="420775"/>
            <a:chOff x="-778700" y="3612425"/>
            <a:chExt cx="256775" cy="292225"/>
          </a:xfrm>
        </p:grpSpPr>
        <p:sp>
          <p:nvSpPr>
            <p:cNvPr id="9031" name="Google Shape;9031;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2"/>
          <p:cNvGrpSpPr/>
          <p:nvPr/>
        </p:nvGrpSpPr>
        <p:grpSpPr>
          <a:xfrm>
            <a:off x="6111733" y="3828305"/>
            <a:ext cx="340731" cy="387641"/>
            <a:chOff x="7728464" y="1561258"/>
            <a:chExt cx="349719" cy="397866"/>
          </a:xfrm>
        </p:grpSpPr>
        <p:sp>
          <p:nvSpPr>
            <p:cNvPr id="9038" name="Google Shape;9038;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2"/>
          <p:cNvGrpSpPr/>
          <p:nvPr/>
        </p:nvGrpSpPr>
        <p:grpSpPr>
          <a:xfrm>
            <a:off x="4034702" y="3828305"/>
            <a:ext cx="387681" cy="387641"/>
            <a:chOff x="5611350" y="1561258"/>
            <a:chExt cx="397907" cy="397866"/>
          </a:xfrm>
        </p:grpSpPr>
        <p:sp>
          <p:nvSpPr>
            <p:cNvPr id="9041" name="Google Shape;9041;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82"/>
          <p:cNvGrpSpPr/>
          <p:nvPr/>
        </p:nvGrpSpPr>
        <p:grpSpPr>
          <a:xfrm>
            <a:off x="4553987" y="3925571"/>
            <a:ext cx="387610" cy="193109"/>
            <a:chOff x="6140660" y="1661097"/>
            <a:chExt cx="397835" cy="198202"/>
          </a:xfrm>
        </p:grpSpPr>
        <p:sp>
          <p:nvSpPr>
            <p:cNvPr id="9046" name="Google Shape;9046;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2"/>
          <p:cNvGrpSpPr/>
          <p:nvPr/>
        </p:nvGrpSpPr>
        <p:grpSpPr>
          <a:xfrm>
            <a:off x="5073202" y="3828305"/>
            <a:ext cx="387681" cy="387641"/>
            <a:chOff x="6669907" y="1561258"/>
            <a:chExt cx="397907" cy="397866"/>
          </a:xfrm>
        </p:grpSpPr>
        <p:sp>
          <p:nvSpPr>
            <p:cNvPr id="9051" name="Google Shape;9051;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82"/>
          <p:cNvGrpSpPr/>
          <p:nvPr/>
        </p:nvGrpSpPr>
        <p:grpSpPr>
          <a:xfrm>
            <a:off x="5592488" y="3828305"/>
            <a:ext cx="387641" cy="387641"/>
            <a:chOff x="7199196" y="1561258"/>
            <a:chExt cx="397866" cy="397866"/>
          </a:xfrm>
        </p:grpSpPr>
        <p:sp>
          <p:nvSpPr>
            <p:cNvPr id="9057" name="Google Shape;9057;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82"/>
          <p:cNvGrpSpPr/>
          <p:nvPr/>
        </p:nvGrpSpPr>
        <p:grpSpPr>
          <a:xfrm>
            <a:off x="1958433" y="3885842"/>
            <a:ext cx="387681" cy="272572"/>
            <a:chOff x="3386036" y="1746339"/>
            <a:chExt cx="397907" cy="279762"/>
          </a:xfrm>
        </p:grpSpPr>
        <p:sp>
          <p:nvSpPr>
            <p:cNvPr id="9061" name="Google Shape;9061;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2"/>
          <p:cNvGrpSpPr/>
          <p:nvPr/>
        </p:nvGrpSpPr>
        <p:grpSpPr>
          <a:xfrm>
            <a:off x="2483722" y="2756270"/>
            <a:ext cx="424195" cy="420775"/>
            <a:chOff x="-5613150" y="3991275"/>
            <a:chExt cx="294600" cy="292225"/>
          </a:xfrm>
        </p:grpSpPr>
        <p:sp>
          <p:nvSpPr>
            <p:cNvPr id="9064" name="Google Shape;9064;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82"/>
          <p:cNvGrpSpPr/>
          <p:nvPr/>
        </p:nvGrpSpPr>
        <p:grpSpPr>
          <a:xfrm>
            <a:off x="2996130" y="3828288"/>
            <a:ext cx="387681" cy="387681"/>
            <a:chOff x="4417380" y="1687279"/>
            <a:chExt cx="397907" cy="397907"/>
          </a:xfrm>
        </p:grpSpPr>
        <p:sp>
          <p:nvSpPr>
            <p:cNvPr id="9074" name="Google Shape;9074;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82"/>
          <p:cNvGrpSpPr/>
          <p:nvPr/>
        </p:nvGrpSpPr>
        <p:grpSpPr>
          <a:xfrm>
            <a:off x="7942611" y="3308537"/>
            <a:ext cx="387661" cy="387661"/>
            <a:chOff x="2869999" y="1687279"/>
            <a:chExt cx="397887" cy="397887"/>
          </a:xfrm>
        </p:grpSpPr>
        <p:sp>
          <p:nvSpPr>
            <p:cNvPr id="9077" name="Google Shape;9077;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82"/>
          <p:cNvGrpSpPr/>
          <p:nvPr/>
        </p:nvGrpSpPr>
        <p:grpSpPr>
          <a:xfrm>
            <a:off x="2477718" y="3828664"/>
            <a:ext cx="386807" cy="386929"/>
            <a:chOff x="3902887" y="1687655"/>
            <a:chExt cx="397010" cy="397135"/>
          </a:xfrm>
        </p:grpSpPr>
        <p:sp>
          <p:nvSpPr>
            <p:cNvPr id="9080" name="Google Shape;9080;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2"/>
          <p:cNvGrpSpPr/>
          <p:nvPr/>
        </p:nvGrpSpPr>
        <p:grpSpPr>
          <a:xfrm>
            <a:off x="3515416" y="3828288"/>
            <a:ext cx="387681" cy="387681"/>
            <a:chOff x="4933458" y="1687279"/>
            <a:chExt cx="397907" cy="397907"/>
          </a:xfrm>
        </p:grpSpPr>
        <p:sp>
          <p:nvSpPr>
            <p:cNvPr id="9083" name="Google Shape;9083;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2"/>
          <p:cNvGrpSpPr/>
          <p:nvPr/>
        </p:nvGrpSpPr>
        <p:grpSpPr>
          <a:xfrm>
            <a:off x="6348367" y="3308537"/>
            <a:ext cx="387661" cy="387661"/>
            <a:chOff x="1379798" y="1723250"/>
            <a:chExt cx="397887" cy="397887"/>
          </a:xfrm>
        </p:grpSpPr>
        <p:sp>
          <p:nvSpPr>
            <p:cNvPr id="9086" name="Google Shape;9086;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82"/>
          <p:cNvGrpSpPr/>
          <p:nvPr/>
        </p:nvGrpSpPr>
        <p:grpSpPr>
          <a:xfrm>
            <a:off x="5286246" y="3308537"/>
            <a:ext cx="387681" cy="387661"/>
            <a:chOff x="266768" y="1721375"/>
            <a:chExt cx="397907" cy="397887"/>
          </a:xfrm>
        </p:grpSpPr>
        <p:sp>
          <p:nvSpPr>
            <p:cNvPr id="9091" name="Google Shape;9091;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2"/>
          <p:cNvGrpSpPr/>
          <p:nvPr/>
        </p:nvGrpSpPr>
        <p:grpSpPr>
          <a:xfrm>
            <a:off x="5817327" y="3308537"/>
            <a:ext cx="387641" cy="387661"/>
            <a:chOff x="864491" y="1723250"/>
            <a:chExt cx="397866" cy="397887"/>
          </a:xfrm>
        </p:grpSpPr>
        <p:sp>
          <p:nvSpPr>
            <p:cNvPr id="9094" name="Google Shape;9094;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7" name="Google Shape;9097;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8" name="Google Shape;9098;p82"/>
          <p:cNvGrpSpPr/>
          <p:nvPr/>
        </p:nvGrpSpPr>
        <p:grpSpPr>
          <a:xfrm>
            <a:off x="3016407" y="2204348"/>
            <a:ext cx="427578" cy="421351"/>
            <a:chOff x="-5254775" y="3631325"/>
            <a:chExt cx="296950" cy="292625"/>
          </a:xfrm>
        </p:grpSpPr>
        <p:sp>
          <p:nvSpPr>
            <p:cNvPr id="9099" name="Google Shape;9099;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82"/>
          <p:cNvGrpSpPr/>
          <p:nvPr/>
        </p:nvGrpSpPr>
        <p:grpSpPr>
          <a:xfrm>
            <a:off x="7411672" y="3308924"/>
            <a:ext cx="387539" cy="386888"/>
            <a:chOff x="2408992" y="1722875"/>
            <a:chExt cx="397761" cy="397093"/>
          </a:xfrm>
        </p:grpSpPr>
        <p:sp>
          <p:nvSpPr>
            <p:cNvPr id="9107" name="Google Shape;9107;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82"/>
          <p:cNvGrpSpPr/>
          <p:nvPr/>
        </p:nvGrpSpPr>
        <p:grpSpPr>
          <a:xfrm>
            <a:off x="2503892" y="3309051"/>
            <a:ext cx="423079" cy="424159"/>
            <a:chOff x="-1591550" y="3597475"/>
            <a:chExt cx="293825" cy="294575"/>
          </a:xfrm>
        </p:grpSpPr>
        <p:sp>
          <p:nvSpPr>
            <p:cNvPr id="9110" name="Google Shape;9110;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16" name="Shape 9116"/>
        <p:cNvGrpSpPr/>
        <p:nvPr/>
      </p:nvGrpSpPr>
      <p:grpSpPr>
        <a:xfrm>
          <a:off x="0" y="0"/>
          <a:ext cx="0" cy="0"/>
          <a:chOff x="0" y="0"/>
          <a:chExt cx="0" cy="0"/>
        </a:xfrm>
      </p:grpSpPr>
      <p:pic>
        <p:nvPicPr>
          <p:cNvPr id="9117" name="Google Shape;9117;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0"/>
          <p:cNvSpPr/>
          <p:nvPr/>
        </p:nvSpPr>
        <p:spPr>
          <a:xfrm>
            <a:off x="2521967" y="1468201"/>
            <a:ext cx="962100" cy="962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5701063" y="1468201"/>
            <a:ext cx="962100" cy="962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ph idx="3" type="subTitle"/>
          </p:nvPr>
        </p:nvSpPr>
        <p:spPr>
          <a:xfrm>
            <a:off x="2193167" y="26655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40"/>
          <p:cNvSpPr txBox="1"/>
          <p:nvPr>
            <p:ph idx="4" type="subTitle"/>
          </p:nvPr>
        </p:nvSpPr>
        <p:spPr>
          <a:xfrm>
            <a:off x="5372263" y="26655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1" name="Google Shape;751;p40"/>
          <p:cNvSpPr txBox="1"/>
          <p:nvPr>
            <p:ph idx="1" type="subTitle"/>
          </p:nvPr>
        </p:nvSpPr>
        <p:spPr>
          <a:xfrm>
            <a:off x="1719167" y="3055066"/>
            <a:ext cx="2567700" cy="10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also the smallest one in the Solar System</a:t>
            </a:r>
            <a:endParaRPr/>
          </a:p>
        </p:txBody>
      </p:sp>
      <p:sp>
        <p:nvSpPr>
          <p:cNvPr id="752" name="Google Shape;752;p40"/>
          <p:cNvSpPr txBox="1"/>
          <p:nvPr>
            <p:ph idx="2" type="subTitle"/>
          </p:nvPr>
        </p:nvSpPr>
        <p:spPr>
          <a:xfrm>
            <a:off x="4898263" y="3055066"/>
            <a:ext cx="2567700" cy="10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753" name="Google Shape;753;p4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t>
            </a:r>
            <a:r>
              <a:rPr lang="en"/>
              <a:t>we are working on</a:t>
            </a:r>
            <a:endParaRPr/>
          </a:p>
        </p:txBody>
      </p:sp>
      <p:grpSp>
        <p:nvGrpSpPr>
          <p:cNvPr id="754" name="Google Shape;754;p40"/>
          <p:cNvGrpSpPr/>
          <p:nvPr/>
        </p:nvGrpSpPr>
        <p:grpSpPr>
          <a:xfrm>
            <a:off x="2741511" y="1716779"/>
            <a:ext cx="523011" cy="522877"/>
            <a:chOff x="-60255350" y="3733825"/>
            <a:chExt cx="316650" cy="316550"/>
          </a:xfrm>
        </p:grpSpPr>
        <p:sp>
          <p:nvSpPr>
            <p:cNvPr id="755" name="Google Shape;755;p4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0"/>
          <p:cNvGrpSpPr/>
          <p:nvPr/>
        </p:nvGrpSpPr>
        <p:grpSpPr>
          <a:xfrm>
            <a:off x="5960290" y="1688370"/>
            <a:ext cx="443647" cy="521762"/>
            <a:chOff x="-60232500" y="4101525"/>
            <a:chExt cx="268600" cy="315875"/>
          </a:xfrm>
        </p:grpSpPr>
        <p:sp>
          <p:nvSpPr>
            <p:cNvPr id="763" name="Google Shape;763;p4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1"/>
          <p:cNvSpPr txBox="1"/>
          <p:nvPr>
            <p:ph idx="2" type="title"/>
          </p:nvPr>
        </p:nvSpPr>
        <p:spPr>
          <a:xfrm>
            <a:off x="1437265" y="1091852"/>
            <a:ext cx="6281100" cy="11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70" name="Google Shape;770;p41"/>
          <p:cNvSpPr txBox="1"/>
          <p:nvPr>
            <p:ph type="title"/>
          </p:nvPr>
        </p:nvSpPr>
        <p:spPr>
          <a:xfrm>
            <a:off x="1778065" y="2378000"/>
            <a:ext cx="5599500" cy="13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a:t>
            </a:r>
            <a:r>
              <a:rPr lang="en"/>
              <a:t> project</a:t>
            </a:r>
            <a:endParaRPr/>
          </a:p>
        </p:txBody>
      </p:sp>
      <p:sp>
        <p:nvSpPr>
          <p:cNvPr id="771" name="Google Shape;771;p41"/>
          <p:cNvSpPr txBox="1"/>
          <p:nvPr>
            <p:ph idx="1" type="subTitle"/>
          </p:nvPr>
        </p:nvSpPr>
        <p:spPr>
          <a:xfrm>
            <a:off x="1437265" y="3852527"/>
            <a:ext cx="6281100" cy="54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42"/>
          <p:cNvPicPr preferRelativeResize="0"/>
          <p:nvPr/>
        </p:nvPicPr>
        <p:blipFill rotWithShape="1">
          <a:blip r:embed="rId3">
            <a:alphaModFix/>
          </a:blip>
          <a:srcRect b="0" l="56138" r="-35" t="0"/>
          <a:stretch/>
        </p:blipFill>
        <p:spPr>
          <a:xfrm>
            <a:off x="5120598" y="-12075"/>
            <a:ext cx="4022047" cy="5155574"/>
          </a:xfrm>
          <a:prstGeom prst="rect">
            <a:avLst/>
          </a:prstGeom>
          <a:noFill/>
          <a:ln>
            <a:noFill/>
          </a:ln>
        </p:spPr>
      </p:pic>
      <p:grpSp>
        <p:nvGrpSpPr>
          <p:cNvPr id="777" name="Google Shape;777;p42"/>
          <p:cNvGrpSpPr/>
          <p:nvPr/>
        </p:nvGrpSpPr>
        <p:grpSpPr>
          <a:xfrm flipH="1" rot="10800000">
            <a:off x="1217112" y="0"/>
            <a:ext cx="9275666" cy="5243998"/>
            <a:chOff x="1217112" y="0"/>
            <a:chExt cx="9275666" cy="5243998"/>
          </a:xfrm>
        </p:grpSpPr>
        <p:sp>
          <p:nvSpPr>
            <p:cNvPr id="778" name="Google Shape;778;p42"/>
            <p:cNvSpPr/>
            <p:nvPr/>
          </p:nvSpPr>
          <p:spPr>
            <a:xfrm>
              <a:off x="1217112"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8242877" y="100498"/>
              <a:ext cx="1554693" cy="1383491"/>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2"/>
          <p:cNvSpPr txBox="1"/>
          <p:nvPr>
            <p:ph type="title"/>
          </p:nvPr>
        </p:nvSpPr>
        <p:spPr>
          <a:xfrm>
            <a:off x="624575" y="398065"/>
            <a:ext cx="3947700" cy="13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781" name="Google Shape;781;p42"/>
          <p:cNvSpPr txBox="1"/>
          <p:nvPr>
            <p:ph idx="1" type="body"/>
          </p:nvPr>
        </p:nvSpPr>
        <p:spPr>
          <a:xfrm>
            <a:off x="631350" y="1385625"/>
            <a:ext cx="41292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30200" lvl="0" marL="457200" rtl="0" algn="l">
              <a:spcBef>
                <a:spcPts val="0"/>
              </a:spcBef>
              <a:spcAft>
                <a:spcPts val="0"/>
              </a:spcAft>
              <a:buSzPts val="1600"/>
              <a:buFont typeface="Darker Grotesque Medium"/>
              <a:buChar char="●"/>
            </a:pPr>
            <a:r>
              <a:rPr lang="en"/>
              <a:t>They’re simple</a:t>
            </a:r>
            <a:endParaRPr/>
          </a:p>
          <a:p>
            <a:pPr indent="-330200" lvl="0" marL="457200" rtl="0" algn="l">
              <a:spcBef>
                <a:spcPts val="0"/>
              </a:spcBef>
              <a:spcAft>
                <a:spcPts val="0"/>
              </a:spcAft>
              <a:buSzPts val="1600"/>
              <a:buFont typeface="Darker Grotesque Medium"/>
              <a:buChar char="●"/>
            </a:pPr>
            <a:r>
              <a:rPr lang="en"/>
              <a:t>You can organize your ideas clearly</a:t>
            </a:r>
            <a:endParaRPr/>
          </a:p>
          <a:p>
            <a:pPr indent="-330200" lvl="0" marL="457200" rtl="0" algn="l">
              <a:spcBef>
                <a:spcPts val="0"/>
              </a:spcBef>
              <a:spcAft>
                <a:spcPts val="0"/>
              </a:spcAft>
              <a:buSzPts val="1600"/>
              <a:buFont typeface="Darker Grotesque Medium"/>
              <a:buChar char="●"/>
            </a:pPr>
            <a:r>
              <a:rPr lang="en"/>
              <a:t>You’ll never forget to buy milk!</a:t>
            </a:r>
            <a:endParaRPr/>
          </a:p>
          <a:p>
            <a:pPr indent="0" lvl="0" marL="0" rtl="0" algn="l">
              <a:spcBef>
                <a:spcPts val="1200"/>
              </a:spcBef>
              <a:spcAft>
                <a:spcPts val="0"/>
              </a:spcAft>
              <a:buNone/>
            </a:pPr>
            <a:r>
              <a:rPr lang="en"/>
              <a:t>And the most important thing: the audience won’t miss the point of your presentation</a:t>
            </a:r>
            <a:endParaRPr/>
          </a:p>
        </p:txBody>
      </p:sp>
      <p:grpSp>
        <p:nvGrpSpPr>
          <p:cNvPr id="782" name="Google Shape;782;p42"/>
          <p:cNvGrpSpPr/>
          <p:nvPr/>
        </p:nvGrpSpPr>
        <p:grpSpPr>
          <a:xfrm flipH="1" rot="-5400000">
            <a:off x="679226" y="3204930"/>
            <a:ext cx="1371372" cy="2729828"/>
            <a:chOff x="3360978" y="3384425"/>
            <a:chExt cx="884242" cy="1760044"/>
          </a:xfrm>
        </p:grpSpPr>
        <p:sp>
          <p:nvSpPr>
            <p:cNvPr id="783" name="Google Shape;783;p42"/>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42"/>
          <p:cNvGrpSpPr/>
          <p:nvPr/>
        </p:nvGrpSpPr>
        <p:grpSpPr>
          <a:xfrm>
            <a:off x="4509388" y="-14350"/>
            <a:ext cx="2496028" cy="1247583"/>
            <a:chOff x="7311775" y="-11925"/>
            <a:chExt cx="1832216" cy="915791"/>
          </a:xfrm>
        </p:grpSpPr>
        <p:sp>
          <p:nvSpPr>
            <p:cNvPr id="788" name="Google Shape;788;p42"/>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idx="2" type="title"/>
          </p:nvPr>
        </p:nvSpPr>
        <p:spPr>
          <a:xfrm>
            <a:off x="637025" y="3860675"/>
            <a:ext cx="3132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—Someone famous</a:t>
            </a:r>
            <a:endParaRPr/>
          </a:p>
        </p:txBody>
      </p:sp>
      <p:sp>
        <p:nvSpPr>
          <p:cNvPr id="796" name="Google Shape;796;p43"/>
          <p:cNvSpPr txBox="1"/>
          <p:nvPr>
            <p:ph type="title"/>
          </p:nvPr>
        </p:nvSpPr>
        <p:spPr>
          <a:xfrm>
            <a:off x="637025" y="1276225"/>
            <a:ext cx="5642700" cy="23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44"/>
          <p:cNvPicPr preferRelativeResize="0"/>
          <p:nvPr/>
        </p:nvPicPr>
        <p:blipFill rotWithShape="1">
          <a:blip r:embed="rId3">
            <a:alphaModFix amt="79000"/>
          </a:blip>
          <a:srcRect b="0" l="21671" r="20195" t="0"/>
          <a:stretch/>
        </p:blipFill>
        <p:spPr>
          <a:xfrm>
            <a:off x="1352" y="0"/>
            <a:ext cx="5313975" cy="5143501"/>
          </a:xfrm>
          <a:prstGeom prst="rect">
            <a:avLst/>
          </a:prstGeom>
          <a:noFill/>
          <a:ln>
            <a:noFill/>
          </a:ln>
        </p:spPr>
      </p:pic>
      <p:grpSp>
        <p:nvGrpSpPr>
          <p:cNvPr id="802" name="Google Shape;802;p44"/>
          <p:cNvGrpSpPr/>
          <p:nvPr/>
        </p:nvGrpSpPr>
        <p:grpSpPr>
          <a:xfrm flipH="1">
            <a:off x="-1" y="0"/>
            <a:ext cx="9275668" cy="5243998"/>
            <a:chOff x="0" y="0"/>
            <a:chExt cx="9275668" cy="5243998"/>
          </a:xfrm>
        </p:grpSpPr>
        <p:sp>
          <p:nvSpPr>
            <p:cNvPr id="803" name="Google Shape;803;p44"/>
            <p:cNvSpPr/>
            <p:nvPr/>
          </p:nvSpPr>
          <p:spPr>
            <a:xfrm>
              <a:off x="0"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7849641" y="0"/>
              <a:ext cx="1426026" cy="1247564"/>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44"/>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Now</a:t>
            </a:r>
            <a:endParaRPr/>
          </a:p>
        </p:txBody>
      </p:sp>
      <p:sp>
        <p:nvSpPr>
          <p:cNvPr id="806" name="Google Shape;806;p44"/>
          <p:cNvSpPr txBox="1"/>
          <p:nvPr>
            <p:ph idx="1" type="subTitle"/>
          </p:nvPr>
        </p:nvSpPr>
        <p:spPr>
          <a:xfrm>
            <a:off x="5733450" y="2470025"/>
            <a:ext cx="2764800" cy="92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a:t>
            </a:r>
            <a:r>
              <a:rPr lang="en"/>
              <a:t>enus has a beautiful name and is the second planet from the Sun. It’s terribly hot</a:t>
            </a:r>
            <a:endParaRPr/>
          </a:p>
        </p:txBody>
      </p:sp>
      <p:grpSp>
        <p:nvGrpSpPr>
          <p:cNvPr id="807" name="Google Shape;807;p44"/>
          <p:cNvGrpSpPr/>
          <p:nvPr/>
        </p:nvGrpSpPr>
        <p:grpSpPr>
          <a:xfrm flipH="1" rot="5400000">
            <a:off x="7123543" y="-708387"/>
            <a:ext cx="1247578" cy="2483246"/>
            <a:chOff x="3360978" y="3384425"/>
            <a:chExt cx="884242" cy="1760044"/>
          </a:xfrm>
        </p:grpSpPr>
        <p:sp>
          <p:nvSpPr>
            <p:cNvPr id="808" name="Google Shape;808;p44"/>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4"/>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4"/>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4"/>
          <p:cNvGrpSpPr/>
          <p:nvPr/>
        </p:nvGrpSpPr>
        <p:grpSpPr>
          <a:xfrm rot="10800000">
            <a:off x="4282537" y="3844849"/>
            <a:ext cx="2764631" cy="1381838"/>
            <a:chOff x="7311775" y="-11925"/>
            <a:chExt cx="1832216" cy="915791"/>
          </a:xfrm>
        </p:grpSpPr>
        <p:sp>
          <p:nvSpPr>
            <p:cNvPr id="813" name="Google Shape;813;p44"/>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4"/>
          <p:cNvGrpSpPr/>
          <p:nvPr/>
        </p:nvGrpSpPr>
        <p:grpSpPr>
          <a:xfrm flipH="1">
            <a:off x="8417452" y="3862433"/>
            <a:ext cx="865530" cy="1732981"/>
            <a:chOff x="-66206" y="1406331"/>
            <a:chExt cx="277236" cy="555069"/>
          </a:xfrm>
        </p:grpSpPr>
        <p:sp>
          <p:nvSpPr>
            <p:cNvPr id="817" name="Google Shape;817;p44"/>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nancial Statement Project Proposal by Slidesgo">
  <a:themeElements>
    <a:clrScheme name="Simple Light">
      <a:dk1>
        <a:srgbClr val="1D2B95"/>
      </a:dk1>
      <a:lt1>
        <a:srgbClr val="449BFF"/>
      </a:lt1>
      <a:dk2>
        <a:srgbClr val="FFACCA"/>
      </a:dk2>
      <a:lt2>
        <a:srgbClr val="D9B695"/>
      </a:lt2>
      <a:accent1>
        <a:srgbClr val="FFFFFF"/>
      </a:accent1>
      <a:accent2>
        <a:srgbClr val="FFACCA"/>
      </a:accent2>
      <a:accent3>
        <a:srgbClr val="D9B695"/>
      </a:accent3>
      <a:accent4>
        <a:srgbClr val="449BFF"/>
      </a:accent4>
      <a:accent5>
        <a:srgbClr val="FFFFFF"/>
      </a:accent5>
      <a:accent6>
        <a:srgbClr val="1D2B95"/>
      </a:accent6>
      <a:hlink>
        <a:srgbClr val="1D2B9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